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9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5143500" type="screen16x9"/>
  <p:notesSz cx="6858000" cy="9144000"/>
  <p:embeddedFontLst>
    <p:embeddedFont>
      <p:font typeface="Dosis" panose="020B060402020202020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Montserrat" panose="020B0604020202020204" charset="0"/>
      <p:regular r:id="rId50"/>
      <p:bold r:id="rId51"/>
      <p:italic r:id="rId52"/>
      <p:boldItalic r:id="rId53"/>
    </p:embeddedFont>
    <p:embeddedFont>
      <p:font typeface="Sniglet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4A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A78245-F04A-4819-98CB-A0784EEE9882}">
  <a:tblStyle styleId="{0FA78245-F04A-4819-98CB-A0784EEE98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0B4C3CC-C3A9-4D13-B8F7-F7B8FBA7BB3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c73c85e0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c73c85e0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c73c85e0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c73c85e0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73c85e0e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73c85e0e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c73c85e0e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c73c85e0e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c73c85e0e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c73c85e0e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c73c85e0e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c73c85e0e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c73c85e0e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c73c85e0e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c73c85e0e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c73c85e0e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c73c85e0e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c73c85e0e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c73c85e0e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c73c85e0e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4ce81420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4ce81420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84fc8ac9a6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84fc8ac9a6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14f9c8ca57_1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14f9c8ca57_1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639eaea864_3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639eaea864_3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"/>
          <p:cNvSpPr txBox="1">
            <a:spLocks noGrp="1"/>
          </p:cNvSpPr>
          <p:nvPr>
            <p:ph type="ctrTitle"/>
          </p:nvPr>
        </p:nvSpPr>
        <p:spPr>
          <a:xfrm>
            <a:off x="2305100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"/>
          <p:cNvSpPr/>
          <p:nvPr/>
        </p:nvSpPr>
        <p:spPr>
          <a:xfrm>
            <a:off x="723692" y="4220091"/>
            <a:ext cx="794875" cy="985737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-58319" y="3053287"/>
            <a:ext cx="782014" cy="890356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4025101" y="3422420"/>
            <a:ext cx="370865" cy="809588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3078045" y="3128354"/>
            <a:ext cx="730671" cy="895811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5401648" y="3285712"/>
            <a:ext cx="805934" cy="75083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8364459" y="3346843"/>
            <a:ext cx="873792" cy="600260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4551116" y="3125540"/>
            <a:ext cx="657208" cy="679227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4419881" y="3994834"/>
            <a:ext cx="919681" cy="950908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2644912" y="4036538"/>
            <a:ext cx="890356" cy="70680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2116542" y="3186156"/>
            <a:ext cx="829755" cy="78016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347361" y="3186147"/>
            <a:ext cx="599146" cy="706812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2681615" y="4813558"/>
            <a:ext cx="816944" cy="313967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7146421" y="4508764"/>
            <a:ext cx="1040884" cy="730620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7146430" y="3104432"/>
            <a:ext cx="684732" cy="721463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5262207" y="4729516"/>
            <a:ext cx="525046" cy="372666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8376372" y="4729061"/>
            <a:ext cx="508532" cy="324976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3808716" y="4429326"/>
            <a:ext cx="570935" cy="567282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7975391" y="3053272"/>
            <a:ext cx="541560" cy="67927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1570785" y="4028295"/>
            <a:ext cx="734324" cy="723314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247060" y="4094875"/>
            <a:ext cx="275434" cy="24420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8516944" y="4082884"/>
            <a:ext cx="690236" cy="510383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859713" y="3417443"/>
            <a:ext cx="317620" cy="659010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5" name="Google Shape;185;p2"/>
          <p:cNvSpPr/>
          <p:nvPr/>
        </p:nvSpPr>
        <p:spPr>
          <a:xfrm rot="1920742">
            <a:off x="5707038" y="4213989"/>
            <a:ext cx="884797" cy="750834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 rot="-3496844">
            <a:off x="115839" y="4509560"/>
            <a:ext cx="537852" cy="464440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7518184" y="3966329"/>
            <a:ext cx="846269" cy="598458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8" name="Google Shape;188;p2"/>
          <p:cNvSpPr/>
          <p:nvPr/>
        </p:nvSpPr>
        <p:spPr>
          <a:xfrm rot="-5400000">
            <a:off x="6496794" y="3021441"/>
            <a:ext cx="493819" cy="63153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6453205" y="3705907"/>
            <a:ext cx="666366" cy="752689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866011" y="4742879"/>
            <a:ext cx="681078" cy="455287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6669805" y="4614395"/>
            <a:ext cx="308462" cy="330481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/>
          </a:p>
        </p:txBody>
      </p:sp>
      <p:sp>
        <p:nvSpPr>
          <p:cNvPr id="194" name="Google Shape;194;p3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"/>
          <p:cNvSpPr/>
          <p:nvPr/>
        </p:nvSpPr>
        <p:spPr>
          <a:xfrm>
            <a:off x="4412080" y="4661638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6" name="Google Shape;196;p3"/>
          <p:cNvSpPr/>
          <p:nvPr/>
        </p:nvSpPr>
        <p:spPr>
          <a:xfrm>
            <a:off x="3968826" y="4000288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7" name="Google Shape;197;p3"/>
          <p:cNvSpPr/>
          <p:nvPr/>
        </p:nvSpPr>
        <p:spPr>
          <a:xfrm>
            <a:off x="6283364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8" name="Google Shape;198;p3"/>
          <p:cNvSpPr/>
          <p:nvPr/>
        </p:nvSpPr>
        <p:spPr>
          <a:xfrm>
            <a:off x="57465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99" name="Google Shape;199;p3"/>
          <p:cNvSpPr/>
          <p:nvPr/>
        </p:nvSpPr>
        <p:spPr>
          <a:xfrm>
            <a:off x="70636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0" name="Google Shape;200;p3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65815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65071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3" name="Google Shape;203;p3"/>
          <p:cNvSpPr/>
          <p:nvPr/>
        </p:nvSpPr>
        <p:spPr>
          <a:xfrm>
            <a:off x="55010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52015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5" name="Google Shape;205;p3"/>
          <p:cNvSpPr/>
          <p:nvPr/>
        </p:nvSpPr>
        <p:spPr>
          <a:xfrm>
            <a:off x="4765584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6" name="Google Shape;206;p3"/>
          <p:cNvSpPr/>
          <p:nvPr/>
        </p:nvSpPr>
        <p:spPr>
          <a:xfrm>
            <a:off x="55218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7" name="Google Shape;207;p3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8" name="Google Shape;208;p3"/>
          <p:cNvSpPr/>
          <p:nvPr/>
        </p:nvSpPr>
        <p:spPr>
          <a:xfrm>
            <a:off x="8052577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09" name="Google Shape;209;p3"/>
          <p:cNvSpPr/>
          <p:nvPr/>
        </p:nvSpPr>
        <p:spPr>
          <a:xfrm>
            <a:off x="6984573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0" name="Google Shape;210;p3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1" name="Google Shape;211;p3"/>
          <p:cNvSpPr/>
          <p:nvPr/>
        </p:nvSpPr>
        <p:spPr>
          <a:xfrm>
            <a:off x="61607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2" name="Google Shape;212;p3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3" name="Google Shape;213;p3"/>
          <p:cNvSpPr/>
          <p:nvPr/>
        </p:nvSpPr>
        <p:spPr>
          <a:xfrm>
            <a:off x="48922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4" name="Google Shape;214;p3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5" name="Google Shape;215;p3"/>
          <p:cNvSpPr/>
          <p:nvPr/>
        </p:nvSpPr>
        <p:spPr>
          <a:xfrm>
            <a:off x="4489179" y="4206693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6" name="Google Shape;216;p3"/>
          <p:cNvSpPr/>
          <p:nvPr/>
        </p:nvSpPr>
        <p:spPr>
          <a:xfrm rot="1920548">
            <a:off x="7236726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7" name="Google Shape;217;p3"/>
          <p:cNvSpPr/>
          <p:nvPr/>
        </p:nvSpPr>
        <p:spPr>
          <a:xfrm>
            <a:off x="82632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8" name="Google Shape;218;p3"/>
          <p:cNvSpPr/>
          <p:nvPr/>
        </p:nvSpPr>
        <p:spPr>
          <a:xfrm rot="-5400000">
            <a:off x="76843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19" name="Google Shape;219;p3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50595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1" name="Google Shape;221;p3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2" name="Google Shape;222;p3"/>
          <p:cNvSpPr/>
          <p:nvPr/>
        </p:nvSpPr>
        <p:spPr>
          <a:xfrm>
            <a:off x="1482765" y="42095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3" name="Google Shape;223;p3"/>
          <p:cNvSpPr/>
          <p:nvPr/>
        </p:nvSpPr>
        <p:spPr>
          <a:xfrm>
            <a:off x="945960" y="4042836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4" name="Google Shape;224;p3"/>
          <p:cNvSpPr/>
          <p:nvPr/>
        </p:nvSpPr>
        <p:spPr>
          <a:xfrm>
            <a:off x="2263010" y="4132028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780917" y="4041241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1706532" y="453396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7" name="Google Shape;227;p3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8" name="Google Shape;228;p3"/>
          <p:cNvSpPr/>
          <p:nvPr/>
        </p:nvSpPr>
        <p:spPr>
          <a:xfrm>
            <a:off x="400967" y="4075599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29" name="Google Shape;229;p3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0" name="Google Shape;230;p3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32519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2" name="Google Shape;232;p3"/>
          <p:cNvSpPr/>
          <p:nvPr/>
        </p:nvSpPr>
        <p:spPr>
          <a:xfrm>
            <a:off x="3251978" y="402927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3" name="Google Shape;233;p3"/>
          <p:cNvSpPr/>
          <p:nvPr/>
        </p:nvSpPr>
        <p:spPr>
          <a:xfrm>
            <a:off x="2183974" y="4950383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4" name="Google Shape;234;p3"/>
          <p:cNvSpPr/>
          <p:nvPr/>
        </p:nvSpPr>
        <p:spPr>
          <a:xfrm>
            <a:off x="39491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1360115" y="4780234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6" name="Google Shape;236;p3"/>
          <p:cNvSpPr/>
          <p:nvPr/>
        </p:nvSpPr>
        <p:spPr>
          <a:xfrm>
            <a:off x="37218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7" name="Google Shape;237;p3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8" name="Google Shape;238;p3"/>
          <p:cNvSpPr/>
          <p:nvPr/>
        </p:nvSpPr>
        <p:spPr>
          <a:xfrm>
            <a:off x="40288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39" name="Google Shape;239;p3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0" name="Google Shape;240;p3"/>
          <p:cNvSpPr/>
          <p:nvPr/>
        </p:nvSpPr>
        <p:spPr>
          <a:xfrm rot="1920548">
            <a:off x="2436125" y="46581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1" name="Google Shape;241;p3"/>
          <p:cNvSpPr/>
          <p:nvPr/>
        </p:nvSpPr>
        <p:spPr>
          <a:xfrm>
            <a:off x="3462692" y="4517805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2" name="Google Shape;242;p3"/>
          <p:cNvSpPr/>
          <p:nvPr/>
        </p:nvSpPr>
        <p:spPr>
          <a:xfrm rot="-5400000">
            <a:off x="2883755" y="39822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28590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4" name="Google Shape;244;p3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5" name="Google Shape;245;p3"/>
          <p:cNvSpPr/>
          <p:nvPr/>
        </p:nvSpPr>
        <p:spPr>
          <a:xfrm>
            <a:off x="29818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Char char="✘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4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49" name="Google Shape;249;p4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0" name="Google Shape;250;p4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1" name="Google Shape;251;p4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3" name="Google Shape;253;p4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4" name="Google Shape;254;p4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5" name="Google Shape;255;p4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6" name="Google Shape;256;p4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7" name="Google Shape;257;p4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8" name="Google Shape;258;p4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59" name="Google Shape;259;p4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0" name="Google Shape;260;p4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1" name="Google Shape;261;p4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2" name="Google Shape;262;p4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3" name="Google Shape;263;p4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4" name="Google Shape;264;p4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5" name="Google Shape;265;p4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6" name="Google Shape;266;p4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7" name="Google Shape;267;p4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8" name="Google Shape;268;p4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69" name="Google Shape;269;p4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0" name="Google Shape;270;p4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1" name="Google Shape;271;p4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2" name="Google Shape;272;p4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3" name="Google Shape;273;p4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4" name="Google Shape;274;p4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5" name="Google Shape;275;p4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6" name="Google Shape;276;p4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7" name="Google Shape;277;p4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8" name="Google Shape;278;p4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79" name="Google Shape;279;p4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0" name="Google Shape;280;p4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1" name="Google Shape;281;p4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2" name="Google Shape;282;p4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3" name="Google Shape;283;p4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4" name="Google Shape;284;p4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5" name="Google Shape;285;p4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6" name="Google Shape;286;p4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7" name="Google Shape;287;p4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8" name="Google Shape;288;p4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289" name="Google Shape;289;p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Char char="✘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293" name="Google Shape;293;p5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294" name="Google Shape;294;p5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Google Shape;323;p5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Google Shape;324;p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6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328" name="Google Shape;328;p6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✘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grpSp>
        <p:nvGrpSpPr>
          <p:cNvPr id="329" name="Google Shape;329;p6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30" name="Google Shape;330;p6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59" name="Google Shape;359;p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Google Shape;360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7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7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4" name="Google Shape;364;p7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65" name="Google Shape;365;p7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✘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366" name="Google Shape;366;p7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367" name="Google Shape;367;p7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96" name="Google Shape;396;p7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grpSp>
        <p:nvGrpSpPr>
          <p:cNvPr id="400" name="Google Shape;400;p8"/>
          <p:cNvGrpSpPr/>
          <p:nvPr/>
        </p:nvGrpSpPr>
        <p:grpSpPr>
          <a:xfrm>
            <a:off x="7442902" y="-91154"/>
            <a:ext cx="1796289" cy="5330574"/>
            <a:chOff x="6023725" y="842300"/>
            <a:chExt cx="1358150" cy="4030375"/>
          </a:xfrm>
        </p:grpSpPr>
        <p:sp>
          <p:nvSpPr>
            <p:cNvPr id="401" name="Google Shape;401;p8"/>
            <p:cNvSpPr/>
            <p:nvPr/>
          </p:nvSpPr>
          <p:spPr>
            <a:xfrm>
              <a:off x="6371275" y="842300"/>
              <a:ext cx="397100" cy="492450"/>
            </a:xfrm>
            <a:custGeom>
              <a:avLst/>
              <a:gdLst/>
              <a:ahLst/>
              <a:cxnLst/>
              <a:rect l="l" t="t" r="r" b="b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l" t="t" r="r" b="b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l" t="t" r="r" b="b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l" t="t" r="r" b="b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l" t="t" r="r" b="b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l" t="t" r="r" b="b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l" t="t" r="r" b="b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l" t="t" r="r" b="b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l" t="t" r="r" b="b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6844475" y="1037625"/>
              <a:ext cx="414525" cy="389750"/>
            </a:xfrm>
            <a:custGeom>
              <a:avLst/>
              <a:gdLst/>
              <a:ahLst/>
              <a:cxnLst/>
              <a:rect l="l" t="t" r="r" b="b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l" t="t" r="r" b="b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l" t="t" r="r" b="b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l" t="t" r="r" b="b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l" t="t" r="r" b="b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l" t="t" r="r" b="b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l" t="t" r="r" b="b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6051225" y="1090800"/>
              <a:ext cx="285225" cy="283400"/>
            </a:xfrm>
            <a:custGeom>
              <a:avLst/>
              <a:gdLst/>
              <a:ahLst/>
              <a:cxnLst/>
              <a:rect l="l" t="t" r="r" b="b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l" t="t" r="r" b="b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l" t="t" r="r" b="b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l" t="t" r="r" b="b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l" t="t" r="r" b="b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l" t="t" r="r" b="b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6335525" y="1405350"/>
              <a:ext cx="442025" cy="375100"/>
            </a:xfrm>
            <a:custGeom>
              <a:avLst/>
              <a:gdLst/>
              <a:ahLst/>
              <a:cxnLst/>
              <a:rect l="l" t="t" r="r" b="b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l" t="t" r="r" b="b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l" t="t" r="r" b="b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l" t="t" r="r" b="b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l" t="t" r="r" b="b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l" t="t" r="r" b="b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8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l" t="t" r="r" b="b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0" name="Google Shape;430;p8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Google Shape;431;p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34" name="Google Shape;434;p9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5" name="Google Shape;435;p9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7" name="Google Shape;447;p9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9" name="Google Shape;469;p9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1" name="Google Shape;471;p9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5" name="Google Shape;475;p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/>
          <p:nvPr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8" name="Google Shape;478;p10"/>
          <p:cNvSpPr/>
          <p:nvPr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9" name="Google Shape;479;p10"/>
          <p:cNvSpPr/>
          <p:nvPr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0" name="Google Shape;480;p10"/>
          <p:cNvSpPr/>
          <p:nvPr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1" name="Google Shape;481;p10"/>
          <p:cNvSpPr/>
          <p:nvPr/>
        </p:nvSpPr>
        <p:spPr>
          <a:xfrm>
            <a:off x="8360955" y="450691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2" name="Google Shape;482;p10"/>
          <p:cNvSpPr/>
          <p:nvPr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3" name="Google Shape;483;p10"/>
          <p:cNvSpPr/>
          <p:nvPr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4" name="Google Shape;484;p10"/>
          <p:cNvSpPr/>
          <p:nvPr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5" name="Google Shape;485;p10"/>
          <p:cNvSpPr/>
          <p:nvPr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6" name="Google Shape;486;p10"/>
          <p:cNvSpPr/>
          <p:nvPr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7" name="Google Shape;487;p10"/>
          <p:cNvSpPr/>
          <p:nvPr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8" name="Google Shape;488;p10"/>
          <p:cNvSpPr/>
          <p:nvPr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9" name="Google Shape;489;p10"/>
          <p:cNvSpPr/>
          <p:nvPr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0" name="Google Shape;490;p10"/>
          <p:cNvSpPr/>
          <p:nvPr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1" name="Google Shape;491;p10"/>
          <p:cNvSpPr/>
          <p:nvPr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2" name="Google Shape;492;p10"/>
          <p:cNvSpPr/>
          <p:nvPr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3" name="Google Shape;493;p10"/>
          <p:cNvSpPr/>
          <p:nvPr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4" name="Google Shape;494;p10"/>
          <p:cNvSpPr/>
          <p:nvPr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5" name="Google Shape;495;p10"/>
          <p:cNvSpPr/>
          <p:nvPr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6" name="Google Shape;496;p10"/>
          <p:cNvSpPr/>
          <p:nvPr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7" name="Google Shape;497;p10"/>
          <p:cNvSpPr/>
          <p:nvPr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8" name="Google Shape;498;p10"/>
          <p:cNvSpPr/>
          <p:nvPr/>
        </p:nvSpPr>
        <p:spPr>
          <a:xfrm>
            <a:off x="8699356" y="179112"/>
            <a:ext cx="521292" cy="538992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9" name="Google Shape;499;p10"/>
          <p:cNvSpPr/>
          <p:nvPr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0" name="Google Shape;500;p10"/>
          <p:cNvSpPr/>
          <p:nvPr/>
        </p:nvSpPr>
        <p:spPr>
          <a:xfrm>
            <a:off x="258967" y="-86251"/>
            <a:ext cx="470320" cy="442210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1" name="Google Shape;501;p10"/>
          <p:cNvSpPr/>
          <p:nvPr/>
        </p:nvSpPr>
        <p:spPr>
          <a:xfrm>
            <a:off x="-35016" y="4075593"/>
            <a:ext cx="339602" cy="40061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2" name="Google Shape;502;p10"/>
          <p:cNvSpPr/>
          <p:nvPr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3" name="Google Shape;503;p10"/>
          <p:cNvSpPr/>
          <p:nvPr/>
        </p:nvSpPr>
        <p:spPr>
          <a:xfrm>
            <a:off x="-243128" y="54210"/>
            <a:ext cx="589992" cy="41412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4" name="Google Shape;504;p10"/>
          <p:cNvSpPr/>
          <p:nvPr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5" name="Google Shape;505;p10"/>
          <p:cNvSpPr/>
          <p:nvPr/>
        </p:nvSpPr>
        <p:spPr>
          <a:xfrm>
            <a:off x="-38626" y="579046"/>
            <a:ext cx="297606" cy="211234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6" name="Google Shape;506;p10"/>
          <p:cNvSpPr/>
          <p:nvPr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7" name="Google Shape;507;p10"/>
          <p:cNvSpPr/>
          <p:nvPr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8" name="Google Shape;508;p10"/>
          <p:cNvSpPr/>
          <p:nvPr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9" name="Google Shape;509;p10"/>
          <p:cNvSpPr/>
          <p:nvPr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0" name="Google Shape;510;p10"/>
          <p:cNvSpPr/>
          <p:nvPr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1" name="Google Shape;511;p10"/>
          <p:cNvSpPr/>
          <p:nvPr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2" name="Google Shape;512;p10"/>
          <p:cNvSpPr/>
          <p:nvPr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3" name="Google Shape;513;p10"/>
          <p:cNvSpPr/>
          <p:nvPr/>
        </p:nvSpPr>
        <p:spPr>
          <a:xfrm>
            <a:off x="346867" y="4064142"/>
            <a:ext cx="479681" cy="339217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4" name="Google Shape;514;p10"/>
          <p:cNvSpPr/>
          <p:nvPr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5" name="Google Shape;515;p10"/>
          <p:cNvSpPr/>
          <p:nvPr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6" name="Google Shape;516;p10"/>
          <p:cNvSpPr/>
          <p:nvPr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7" name="Google Shape;517;p10"/>
          <p:cNvSpPr/>
          <p:nvPr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l" t="t" r="r" b="b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8" name="Google Shape;518;p1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6" y="-23"/>
            <a:ext cx="9143797" cy="5143378"/>
            <a:chOff x="239950" y="872550"/>
            <a:chExt cx="7042900" cy="3961625"/>
          </a:xfrm>
        </p:grpSpPr>
        <p:sp>
          <p:nvSpPr>
            <p:cNvPr id="7" name="Google Shape;7;p1"/>
            <p:cNvSpPr/>
            <p:nvPr/>
          </p:nvSpPr>
          <p:spPr>
            <a:xfrm>
              <a:off x="239950" y="872550"/>
              <a:ext cx="7042900" cy="3961625"/>
            </a:xfrm>
            <a:custGeom>
              <a:avLst/>
              <a:gdLst/>
              <a:ahLst/>
              <a:cxnLst/>
              <a:rect l="l" t="t" r="r" b="b"/>
              <a:pathLst>
                <a:path w="281716" h="158465" fill="none" extrusionOk="0">
                  <a:moveTo>
                    <a:pt x="0" y="0"/>
                  </a:moveTo>
                  <a:lnTo>
                    <a:pt x="281715" y="0"/>
                  </a:lnTo>
                  <a:lnTo>
                    <a:pt x="281715" y="158464"/>
                  </a:lnTo>
                  <a:lnTo>
                    <a:pt x="0" y="1584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39950" y="47617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39950" y="4690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239950" y="46177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39950" y="4546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239950" y="4473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39950" y="4402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39950" y="4329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39950" y="4258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239950" y="4185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39950" y="4114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39950" y="4041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9950" y="39693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39950" y="3897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9950" y="38254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39950" y="3753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39950" y="3681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239950" y="3609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239950" y="3537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239950" y="3465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239950" y="3393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239950" y="3321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239950" y="3249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239950" y="31770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239950" y="3105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239950" y="3033100"/>
              <a:ext cx="7042900" cy="0"/>
            </a:xfrm>
            <a:custGeom>
              <a:avLst/>
              <a:gdLst/>
              <a:ahLst/>
              <a:cxnLst/>
              <a:rect l="l" t="t" r="r" b="b"/>
              <a:pathLst>
                <a:path w="281716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239950" y="29615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239950" y="28891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239950" y="28175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239950" y="27451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239950" y="26736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239950" y="26011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239950" y="25296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1"/>
                  </a:moveTo>
                  <a:lnTo>
                    <a:pt x="281715" y="1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239950" y="24572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239950" y="23847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39950" y="23132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239950" y="22407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239950" y="21692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239950" y="20968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239950" y="20252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239950" y="19528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239950" y="18813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239950" y="18088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239950" y="17373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239950" y="16648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239950" y="15924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239950" y="15209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239950" y="14484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239950" y="13769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239950" y="13044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239950" y="123295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239950" y="11605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239950" y="108897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39950" y="1016525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39950" y="945000"/>
              <a:ext cx="7042900" cy="25"/>
            </a:xfrm>
            <a:custGeom>
              <a:avLst/>
              <a:gdLst/>
              <a:ahLst/>
              <a:cxnLst/>
              <a:rect l="l" t="t" r="r" b="b"/>
              <a:pathLst>
                <a:path w="281716" h="1" fill="none" extrusionOk="0">
                  <a:moveTo>
                    <a:pt x="0" y="0"/>
                  </a:moveTo>
                  <a:lnTo>
                    <a:pt x="281715" y="0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721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713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7064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6992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69196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6847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77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670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6628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6556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6484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6411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633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6266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6193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6120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6048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976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903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830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757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5685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56129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5540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468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94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322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2497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177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510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503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49590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48866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48141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4741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4669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4596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45234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44510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4378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4306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4233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41603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4087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015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3942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38705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3798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3724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3652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3579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3507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3434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362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289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216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31442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3071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999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9259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28535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27810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7086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2636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2563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24903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24179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23454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2273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200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128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0547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19823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19098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1837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1764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692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16191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5467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14742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1401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1329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12560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11835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1111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0387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9662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938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2042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747975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6755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6031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5306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4582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1" y="0"/>
                  </a:moveTo>
                  <a:lnTo>
                    <a:pt x="1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38485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312400" y="872550"/>
              <a:ext cx="25" cy="3961625"/>
            </a:xfrm>
            <a:custGeom>
              <a:avLst/>
              <a:gdLst/>
              <a:ahLst/>
              <a:cxnLst/>
              <a:rect l="l" t="t" r="r" b="b"/>
              <a:pathLst>
                <a:path w="1" h="158465" fill="none" extrusionOk="0">
                  <a:moveTo>
                    <a:pt x="0" y="0"/>
                  </a:moveTo>
                  <a:lnTo>
                    <a:pt x="0" y="158464"/>
                  </a:lnTo>
                </a:path>
              </a:pathLst>
            </a:custGeom>
            <a:noFill/>
            <a:ln w="952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niglet"/>
              <a:buNone/>
              <a:defRPr sz="18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159" name="Google Shape;159;p1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Dosis"/>
              <a:buChar char="✘"/>
              <a:defRPr sz="2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✗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■"/>
              <a:defRPr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●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○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osis"/>
              <a:buChar char="■"/>
              <a:defRPr sz="1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160" name="Google Shape;160;p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chemeClr val="accent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dosi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niglet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ata 3"/>
          <p:cNvSpPr/>
          <p:nvPr/>
        </p:nvSpPr>
        <p:spPr>
          <a:xfrm>
            <a:off x="4761186" y="-514"/>
            <a:ext cx="4382814" cy="51440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20"/>
              <a:gd name="connsiteX1" fmla="*/ 2000 w 10000"/>
              <a:gd name="connsiteY1" fmla="*/ 0 h 10020"/>
              <a:gd name="connsiteX2" fmla="*/ 10000 w 10000"/>
              <a:gd name="connsiteY2" fmla="*/ 0 h 10020"/>
              <a:gd name="connsiteX3" fmla="*/ 9942 w 10000"/>
              <a:gd name="connsiteY3" fmla="*/ 10020 h 10020"/>
              <a:gd name="connsiteX4" fmla="*/ 0 w 10000"/>
              <a:gd name="connsiteY4" fmla="*/ 10000 h 10020"/>
              <a:gd name="connsiteX0" fmla="*/ 0 w 10000"/>
              <a:gd name="connsiteY0" fmla="*/ 10000 h 10020"/>
              <a:gd name="connsiteX1" fmla="*/ 5309 w 10000"/>
              <a:gd name="connsiteY1" fmla="*/ 20 h 10020"/>
              <a:gd name="connsiteX2" fmla="*/ 10000 w 10000"/>
              <a:gd name="connsiteY2" fmla="*/ 0 h 10020"/>
              <a:gd name="connsiteX3" fmla="*/ 9942 w 10000"/>
              <a:gd name="connsiteY3" fmla="*/ 10020 h 10020"/>
              <a:gd name="connsiteX4" fmla="*/ 0 w 10000"/>
              <a:gd name="connsiteY4" fmla="*/ 10000 h 10020"/>
              <a:gd name="connsiteX0" fmla="*/ 0 w 10000"/>
              <a:gd name="connsiteY0" fmla="*/ 10000 h 10000"/>
              <a:gd name="connsiteX1" fmla="*/ 5309 w 10000"/>
              <a:gd name="connsiteY1" fmla="*/ 20 h 10000"/>
              <a:gd name="connsiteX2" fmla="*/ 10000 w 10000"/>
              <a:gd name="connsiteY2" fmla="*/ 0 h 10000"/>
              <a:gd name="connsiteX3" fmla="*/ 9991 w 10000"/>
              <a:gd name="connsiteY3" fmla="*/ 9999 h 10000"/>
              <a:gd name="connsiteX4" fmla="*/ 0 w 10000"/>
              <a:gd name="connsiteY4" fmla="*/ 10000 h 10000"/>
              <a:gd name="connsiteX0" fmla="*/ 0 w 10000"/>
              <a:gd name="connsiteY0" fmla="*/ 10001 h 10001"/>
              <a:gd name="connsiteX1" fmla="*/ 5309 w 10000"/>
              <a:gd name="connsiteY1" fmla="*/ 0 h 10001"/>
              <a:gd name="connsiteX2" fmla="*/ 10000 w 10000"/>
              <a:gd name="connsiteY2" fmla="*/ 1 h 10001"/>
              <a:gd name="connsiteX3" fmla="*/ 9991 w 10000"/>
              <a:gd name="connsiteY3" fmla="*/ 10000 h 10001"/>
              <a:gd name="connsiteX4" fmla="*/ 0 w 10000"/>
              <a:gd name="connsiteY4" fmla="*/ 10001 h 1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1">
                <a:moveTo>
                  <a:pt x="0" y="10001"/>
                </a:moveTo>
                <a:lnTo>
                  <a:pt x="5309" y="0"/>
                </a:lnTo>
                <a:lnTo>
                  <a:pt x="10000" y="1"/>
                </a:lnTo>
                <a:cubicBezTo>
                  <a:pt x="9981" y="3341"/>
                  <a:pt x="10010" y="6660"/>
                  <a:pt x="9991" y="10000"/>
                </a:cubicBezTo>
                <a:lnTo>
                  <a:pt x="0" y="10001"/>
                </a:lnTo>
                <a:close/>
              </a:path>
            </a:pathLst>
          </a:custGeom>
          <a:solidFill>
            <a:srgbClr val="274A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2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586" name="Google Shape;586;p20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87" name="Google Shape;587;p20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88" name="Google Shape;588;p20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21" descr="office.jpg"/>
          <p:cNvPicPr preferRelativeResize="0"/>
          <p:nvPr/>
        </p:nvPicPr>
        <p:blipFill rotWithShape="1">
          <a:blip r:embed="rId3">
            <a:alphaModFix/>
          </a:blip>
          <a:srcRect t="30850" b="22827"/>
          <a:stretch/>
        </p:blipFill>
        <p:spPr>
          <a:xfrm>
            <a:off x="843100" y="1122436"/>
            <a:ext cx="6045226" cy="28002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2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96" name="Google Shape;596;p21"/>
          <p:cNvSpPr txBox="1">
            <a:spLocks noGrp="1"/>
          </p:cNvSpPr>
          <p:nvPr>
            <p:ph type="body" idx="1"/>
          </p:nvPr>
        </p:nvSpPr>
        <p:spPr>
          <a:xfrm>
            <a:off x="747925" y="4009500"/>
            <a:ext cx="61404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597" name="Google Shape;597;p2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22" descr="_0001_IMG_5864.jpg"/>
          <p:cNvPicPr preferRelativeResize="0"/>
          <p:nvPr/>
        </p:nvPicPr>
        <p:blipFill rotWithShape="1">
          <a:blip r:embed="rId3">
            <a:alphaModFix/>
          </a:blip>
          <a:srcRect t="12122" b="2988"/>
          <a:stretch/>
        </p:blipFill>
        <p:spPr>
          <a:xfrm>
            <a:off x="280950" y="277725"/>
            <a:ext cx="8587599" cy="458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22"/>
          <p:cNvSpPr txBox="1">
            <a:spLocks noGrp="1"/>
          </p:cNvSpPr>
          <p:nvPr>
            <p:ph type="title" idx="4294967295"/>
          </p:nvPr>
        </p:nvSpPr>
        <p:spPr>
          <a:xfrm>
            <a:off x="280950" y="4333500"/>
            <a:ext cx="8587500" cy="532200"/>
          </a:xfrm>
          <a:prstGeom prst="rect">
            <a:avLst/>
          </a:prstGeom>
          <a:solidFill>
            <a:srgbClr val="1155CC">
              <a:alpha val="4962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FFFFFF"/>
                </a:solidFill>
              </a:rPr>
              <a:t>Want big impact? Use big image.</a:t>
            </a:r>
            <a:endParaRPr b="0">
              <a:solidFill>
                <a:srgbClr val="FFFFFF"/>
              </a:solidFill>
            </a:endParaRPr>
          </a:p>
        </p:txBody>
      </p:sp>
      <p:sp>
        <p:nvSpPr>
          <p:cNvPr id="604" name="Google Shape;604;p2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2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610" name="Google Shape;610;p23"/>
          <p:cNvSpPr/>
          <p:nvPr/>
        </p:nvSpPr>
        <p:spPr>
          <a:xfrm>
            <a:off x="2750428" y="1772825"/>
            <a:ext cx="2231700" cy="2231700"/>
          </a:xfrm>
          <a:prstGeom prst="ellips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Gray</a:t>
            </a:r>
            <a:endParaRPr b="1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1" name="Google Shape;611;p23"/>
          <p:cNvSpPr/>
          <p:nvPr/>
        </p:nvSpPr>
        <p:spPr>
          <a:xfrm>
            <a:off x="844100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White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2" name="Google Shape;612;p23"/>
          <p:cNvSpPr/>
          <p:nvPr/>
        </p:nvSpPr>
        <p:spPr>
          <a:xfrm>
            <a:off x="4656756" y="1772825"/>
            <a:ext cx="2231700" cy="2231700"/>
          </a:xfrm>
          <a:prstGeom prst="ellipse">
            <a:avLst/>
          </a:prstGeom>
          <a:solidFill>
            <a:srgbClr val="1C4587">
              <a:alpha val="49620"/>
            </a:srgbClr>
          </a:solidFill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Black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13" name="Google Shape;613;p2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19" name="Google Shape;619;p24"/>
          <p:cNvGraphicFramePr/>
          <p:nvPr/>
        </p:nvGraphicFramePr>
        <p:xfrm>
          <a:off x="851200" y="13995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{0FA78245-F04A-4819-98CB-A0784EEE9882}</a:tableStyleId>
              </a:tblPr>
              <a:tblGrid>
                <a:gridCol w="15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1155CC">
                        <a:alpha val="496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Yellow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Blue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Orange</a:t>
                      </a:r>
                      <a:endParaRPr sz="1100">
                        <a:solidFill>
                          <a:srgbClr val="3C78D8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24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D4965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16</a:t>
                      </a:r>
                      <a:endParaRPr sz="1100" b="1">
                        <a:solidFill>
                          <a:srgbClr val="3D4965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C4587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0" name="Google Shape;620;p2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26"/>
          <p:cNvSpPr txBox="1">
            <a:spLocks noGrp="1"/>
          </p:cNvSpPr>
          <p:nvPr>
            <p:ph type="ctrTitle" idx="4294967295"/>
          </p:nvPr>
        </p:nvSpPr>
        <p:spPr>
          <a:xfrm>
            <a:off x="1506850" y="1372100"/>
            <a:ext cx="6130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40" name="Google Shape;640;p26"/>
          <p:cNvSpPr txBox="1">
            <a:spLocks noGrp="1"/>
          </p:cNvSpPr>
          <p:nvPr>
            <p:ph type="subTitle" idx="4294967295"/>
          </p:nvPr>
        </p:nvSpPr>
        <p:spPr>
          <a:xfrm>
            <a:off x="1547350" y="3063846"/>
            <a:ext cx="6049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cxnSp>
        <p:nvCxnSpPr>
          <p:cNvPr id="641" name="Google Shape;641;p26"/>
          <p:cNvCxnSpPr/>
          <p:nvPr/>
        </p:nvCxnSpPr>
        <p:spPr>
          <a:xfrm>
            <a:off x="1553100" y="2807121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2" name="Google Shape;642;p2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594943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648" name="Google Shape;648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1205851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649" name="Google Shape;649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3400365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650" name="Google Shape;650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4011273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651" name="Google Shape;651;p27"/>
          <p:cNvSpPr txBox="1">
            <a:spLocks noGrp="1"/>
          </p:cNvSpPr>
          <p:nvPr>
            <p:ph type="ctrTitle" idx="4294967295"/>
          </p:nvPr>
        </p:nvSpPr>
        <p:spPr>
          <a:xfrm>
            <a:off x="1605225" y="1991375"/>
            <a:ext cx="59337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652" name="Google Shape;652;p27"/>
          <p:cNvSpPr txBox="1">
            <a:spLocks noGrp="1"/>
          </p:cNvSpPr>
          <p:nvPr>
            <p:ph type="subTitle" idx="4294967295"/>
          </p:nvPr>
        </p:nvSpPr>
        <p:spPr>
          <a:xfrm>
            <a:off x="1605225" y="2602283"/>
            <a:ext cx="59337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653" name="Google Shape;653;p27"/>
          <p:cNvGrpSpPr/>
          <p:nvPr/>
        </p:nvGrpSpPr>
        <p:grpSpPr>
          <a:xfrm>
            <a:off x="1553100" y="1868593"/>
            <a:ext cx="6037800" cy="1406314"/>
            <a:chOff x="1553100" y="2807121"/>
            <a:chExt cx="6037800" cy="1406314"/>
          </a:xfrm>
        </p:grpSpPr>
        <p:cxnSp>
          <p:nvCxnSpPr>
            <p:cNvPr id="654" name="Google Shape;654;p27"/>
            <p:cNvCxnSpPr/>
            <p:nvPr/>
          </p:nvCxnSpPr>
          <p:spPr>
            <a:xfrm>
              <a:off x="1553100" y="2807121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27"/>
            <p:cNvCxnSpPr/>
            <p:nvPr/>
          </p:nvCxnSpPr>
          <p:spPr>
            <a:xfrm>
              <a:off x="1553100" y="4213436"/>
              <a:ext cx="6037800" cy="0"/>
            </a:xfrm>
            <a:prstGeom prst="straightConnector1">
              <a:avLst/>
            </a:prstGeom>
            <a:noFill/>
            <a:ln w="19050" cap="rnd" cmpd="sng">
              <a:solidFill>
                <a:srgbClr val="A4C2F4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656" name="Google Shape;656;p2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8"/>
          <p:cNvSpPr txBox="1">
            <a:spLocks noGrp="1"/>
          </p:cNvSpPr>
          <p:nvPr>
            <p:ph type="title" idx="4294967295"/>
          </p:nvPr>
        </p:nvSpPr>
        <p:spPr>
          <a:xfrm>
            <a:off x="1501800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cxnSp>
        <p:nvCxnSpPr>
          <p:cNvPr id="662" name="Google Shape;662;p28"/>
          <p:cNvCxnSpPr/>
          <p:nvPr/>
        </p:nvCxnSpPr>
        <p:spPr>
          <a:xfrm>
            <a:off x="-4800" y="2156036"/>
            <a:ext cx="9153600" cy="0"/>
          </a:xfrm>
          <a:prstGeom prst="straightConnector1">
            <a:avLst/>
          </a:prstGeom>
          <a:noFill/>
          <a:ln w="19050" cap="rnd" cmpd="sng">
            <a:solidFill>
              <a:srgbClr val="1C4587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3" name="Google Shape;663;p28"/>
          <p:cNvSpPr/>
          <p:nvPr/>
        </p:nvSpPr>
        <p:spPr>
          <a:xfrm rot="10800000" flipH="1">
            <a:off x="1895325" y="1939007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4" name="Google Shape;664;p28"/>
          <p:cNvCxnSpPr/>
          <p:nvPr/>
        </p:nvCxnSpPr>
        <p:spPr>
          <a:xfrm>
            <a:off x="210502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65" name="Google Shape;665;p28"/>
          <p:cNvSpPr/>
          <p:nvPr/>
        </p:nvSpPr>
        <p:spPr>
          <a:xfrm>
            <a:off x="4362450" y="1946336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8"/>
          <p:cNvSpPr/>
          <p:nvPr/>
        </p:nvSpPr>
        <p:spPr>
          <a:xfrm rot="10800000" flipH="1">
            <a:off x="6829275" y="1939007"/>
            <a:ext cx="419100" cy="419400"/>
          </a:xfrm>
          <a:prstGeom prst="donut">
            <a:avLst>
              <a:gd name="adj" fmla="val 24108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7" name="Google Shape;667;p28"/>
          <p:cNvCxnSpPr/>
          <p:nvPr/>
        </p:nvCxnSpPr>
        <p:spPr>
          <a:xfrm>
            <a:off x="4572000" y="2108411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cxnSp>
        <p:nvCxnSpPr>
          <p:cNvPr id="668" name="Google Shape;668;p28"/>
          <p:cNvCxnSpPr/>
          <p:nvPr/>
        </p:nvCxnSpPr>
        <p:spPr>
          <a:xfrm>
            <a:off x="7038975" y="2110607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oval" w="med" len="med"/>
            <a:tailEnd type="diamond" w="med" len="med"/>
          </a:ln>
        </p:spPr>
      </p:cxnSp>
      <p:sp>
        <p:nvSpPr>
          <p:cNvPr id="669" name="Google Shape;669;p28"/>
          <p:cNvSpPr txBox="1"/>
          <p:nvPr/>
        </p:nvSpPr>
        <p:spPr>
          <a:xfrm>
            <a:off x="1481175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first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0" name="Google Shape;670;p28"/>
          <p:cNvSpPr txBox="1"/>
          <p:nvPr/>
        </p:nvSpPr>
        <p:spPr>
          <a:xfrm>
            <a:off x="3948150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second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1" name="Google Shape;671;p28"/>
          <p:cNvSpPr txBox="1"/>
          <p:nvPr/>
        </p:nvSpPr>
        <p:spPr>
          <a:xfrm>
            <a:off x="6415125" y="2930736"/>
            <a:ext cx="12477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last</a:t>
            </a:r>
            <a:endParaRPr sz="18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72" name="Google Shape;672;p2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678" name="Google Shape;678;p29"/>
          <p:cNvSpPr txBox="1">
            <a:spLocks noGrp="1"/>
          </p:cNvSpPr>
          <p:nvPr>
            <p:ph type="body" idx="1"/>
          </p:nvPr>
        </p:nvSpPr>
        <p:spPr>
          <a:xfrm>
            <a:off x="747925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79" name="Google Shape;679;p29"/>
          <p:cNvSpPr txBox="1">
            <a:spLocks noGrp="1"/>
          </p:cNvSpPr>
          <p:nvPr>
            <p:ph type="body" idx="2"/>
          </p:nvPr>
        </p:nvSpPr>
        <p:spPr>
          <a:xfrm>
            <a:off x="2982278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80" name="Google Shape;680;p29"/>
          <p:cNvSpPr txBox="1">
            <a:spLocks noGrp="1"/>
          </p:cNvSpPr>
          <p:nvPr>
            <p:ph type="body" idx="3"/>
          </p:nvPr>
        </p:nvSpPr>
        <p:spPr>
          <a:xfrm>
            <a:off x="5216631" y="139065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1" name="Google Shape;681;p29"/>
          <p:cNvSpPr txBox="1">
            <a:spLocks noGrp="1"/>
          </p:cNvSpPr>
          <p:nvPr>
            <p:ph type="body" idx="1"/>
          </p:nvPr>
        </p:nvSpPr>
        <p:spPr>
          <a:xfrm>
            <a:off x="747925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682" name="Google Shape;682;p29"/>
          <p:cNvSpPr txBox="1">
            <a:spLocks noGrp="1"/>
          </p:cNvSpPr>
          <p:nvPr>
            <p:ph type="body" idx="2"/>
          </p:nvPr>
        </p:nvSpPr>
        <p:spPr>
          <a:xfrm>
            <a:off x="2982278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683" name="Google Shape;683;p29"/>
          <p:cNvSpPr txBox="1">
            <a:spLocks noGrp="1"/>
          </p:cNvSpPr>
          <p:nvPr>
            <p:ph type="body" idx="3"/>
          </p:nvPr>
        </p:nvSpPr>
        <p:spPr>
          <a:xfrm>
            <a:off x="5216631" y="3276600"/>
            <a:ext cx="212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4" name="Google Shape;684;p2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890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</a:rPr>
              <a:t>You can insert graphs from Excel or Google Sheets</a:t>
            </a:r>
            <a:endParaRPr>
              <a:solidFill>
                <a:srgbClr val="3D4965"/>
              </a:solidFill>
            </a:endParaRPr>
          </a:p>
        </p:txBody>
      </p:sp>
      <p:sp>
        <p:nvSpPr>
          <p:cNvPr id="690" name="Google Shape;690;p3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691" name="Google Shape;691;p30"/>
          <p:cNvCxnSpPr/>
          <p:nvPr/>
        </p:nvCxnSpPr>
        <p:spPr>
          <a:xfrm>
            <a:off x="952500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0"/>
          <p:cNvCxnSpPr/>
          <p:nvPr/>
        </p:nvCxnSpPr>
        <p:spPr>
          <a:xfrm>
            <a:off x="952500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0"/>
          <p:cNvCxnSpPr/>
          <p:nvPr/>
        </p:nvCxnSpPr>
        <p:spPr>
          <a:xfrm>
            <a:off x="952500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0"/>
          <p:cNvCxnSpPr/>
          <p:nvPr/>
        </p:nvCxnSpPr>
        <p:spPr>
          <a:xfrm>
            <a:off x="952500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0"/>
          <p:cNvCxnSpPr/>
          <p:nvPr/>
        </p:nvCxnSpPr>
        <p:spPr>
          <a:xfrm>
            <a:off x="952500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30"/>
          <p:cNvSpPr txBox="1"/>
          <p:nvPr/>
        </p:nvSpPr>
        <p:spPr>
          <a:xfrm>
            <a:off x="9525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4000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3000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2000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1000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0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7" name="Google Shape;697;p30"/>
          <p:cNvSpPr/>
          <p:nvPr/>
        </p:nvSpPr>
        <p:spPr>
          <a:xfrm>
            <a:off x="1572782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0"/>
          <p:cNvSpPr/>
          <p:nvPr/>
        </p:nvSpPr>
        <p:spPr>
          <a:xfrm>
            <a:off x="1887026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0"/>
          <p:cNvSpPr/>
          <p:nvPr/>
        </p:nvSpPr>
        <p:spPr>
          <a:xfrm>
            <a:off x="2201270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0"/>
          <p:cNvSpPr/>
          <p:nvPr/>
        </p:nvSpPr>
        <p:spPr>
          <a:xfrm>
            <a:off x="3325786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0"/>
          <p:cNvSpPr/>
          <p:nvPr/>
        </p:nvSpPr>
        <p:spPr>
          <a:xfrm>
            <a:off x="3640031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0"/>
          <p:cNvSpPr/>
          <p:nvPr/>
        </p:nvSpPr>
        <p:spPr>
          <a:xfrm>
            <a:off x="3954275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0"/>
          <p:cNvSpPr/>
          <p:nvPr/>
        </p:nvSpPr>
        <p:spPr>
          <a:xfrm>
            <a:off x="5078791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0"/>
          <p:cNvSpPr/>
          <p:nvPr/>
        </p:nvSpPr>
        <p:spPr>
          <a:xfrm>
            <a:off x="5393035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0"/>
          <p:cNvSpPr/>
          <p:nvPr/>
        </p:nvSpPr>
        <p:spPr>
          <a:xfrm>
            <a:off x="5707280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30"/>
          <p:cNvSpPr/>
          <p:nvPr/>
        </p:nvSpPr>
        <p:spPr>
          <a:xfrm>
            <a:off x="6831796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0"/>
          <p:cNvSpPr/>
          <p:nvPr/>
        </p:nvSpPr>
        <p:spPr>
          <a:xfrm>
            <a:off x="7146040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0"/>
          <p:cNvSpPr/>
          <p:nvPr/>
        </p:nvSpPr>
        <p:spPr>
          <a:xfrm>
            <a:off x="7460284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Project</a:t>
            </a:r>
            <a:endParaRPr/>
          </a:p>
        </p:txBody>
      </p:sp>
      <p:sp>
        <p:nvSpPr>
          <p:cNvPr id="714" name="Google Shape;714;p31"/>
          <p:cNvSpPr txBox="1">
            <a:spLocks noGrp="1"/>
          </p:cNvSpPr>
          <p:nvPr>
            <p:ph type="body" idx="1"/>
          </p:nvPr>
        </p:nvSpPr>
        <p:spPr>
          <a:xfrm>
            <a:off x="747925" y="1297039"/>
            <a:ext cx="40599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15" name="Google Shape;715;p3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716" name="Google Shape;716;p31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717" name="Google Shape;717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21" name="Google Shape;721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Tablet Project</a:t>
            </a:r>
            <a:endParaRPr/>
          </a:p>
        </p:txBody>
      </p:sp>
      <p:sp>
        <p:nvSpPr>
          <p:cNvPr id="727" name="Google Shape;727;p32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3215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28" name="Google Shape;728;p32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729" name="Google Shape;729;p32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730" name="Google Shape;730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34" name="Google Shape;7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Desktop Project</a:t>
            </a:r>
            <a:endParaRPr/>
          </a:p>
        </p:txBody>
      </p:sp>
      <p:sp>
        <p:nvSpPr>
          <p:cNvPr id="740" name="Google Shape;740;p33"/>
          <p:cNvSpPr txBox="1">
            <a:spLocks noGrp="1"/>
          </p:cNvSpPr>
          <p:nvPr>
            <p:ph type="body" idx="1"/>
          </p:nvPr>
        </p:nvSpPr>
        <p:spPr>
          <a:xfrm>
            <a:off x="747925" y="1297050"/>
            <a:ext cx="22548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741" name="Google Shape;741;p3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742" name="Google Shape;742;p33"/>
          <p:cNvGrpSpPr/>
          <p:nvPr/>
        </p:nvGrpSpPr>
        <p:grpSpPr>
          <a:xfrm>
            <a:off x="2900592" y="1512703"/>
            <a:ext cx="5426818" cy="3179508"/>
            <a:chOff x="1177450" y="241631"/>
            <a:chExt cx="6173152" cy="3616776"/>
          </a:xfrm>
        </p:grpSpPr>
        <p:sp>
          <p:nvSpPr>
            <p:cNvPr id="743" name="Google Shape;743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47" name="Google Shape;747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506515" y="1687991"/>
            <a:ext cx="4218067" cy="267939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4"/>
          <p:cNvSpPr txBox="1">
            <a:spLocks noGrp="1"/>
          </p:cNvSpPr>
          <p:nvPr>
            <p:ph type="ctrTitle" idx="4294967295"/>
          </p:nvPr>
        </p:nvSpPr>
        <p:spPr>
          <a:xfrm>
            <a:off x="3657038" y="1073100"/>
            <a:ext cx="3229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753" name="Google Shape;753;p34"/>
          <p:cNvSpPr txBox="1">
            <a:spLocks noGrp="1"/>
          </p:cNvSpPr>
          <p:nvPr>
            <p:ph type="body" idx="4294967295"/>
          </p:nvPr>
        </p:nvSpPr>
        <p:spPr>
          <a:xfrm>
            <a:off x="3657038" y="2119105"/>
            <a:ext cx="32292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You can find me at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@username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 sz="2000"/>
              <a:t>user@mail.me</a:t>
            </a:r>
            <a:endParaRPr sz="2000"/>
          </a:p>
        </p:txBody>
      </p:sp>
      <p:sp>
        <p:nvSpPr>
          <p:cNvPr id="754" name="Google Shape;754;p34"/>
          <p:cNvSpPr/>
          <p:nvPr/>
        </p:nvSpPr>
        <p:spPr>
          <a:xfrm>
            <a:off x="2257757" y="1402659"/>
            <a:ext cx="1180108" cy="1089975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78D8"/>
              </a:solidFill>
            </a:endParaRPr>
          </a:p>
        </p:txBody>
      </p:sp>
      <p:sp>
        <p:nvSpPr>
          <p:cNvPr id="755" name="Google Shape;755;p34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5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761" name="Google Shape;761;p35"/>
          <p:cNvSpPr txBox="1">
            <a:spLocks noGrp="1"/>
          </p:cNvSpPr>
          <p:nvPr>
            <p:ph type="body" idx="1"/>
          </p:nvPr>
        </p:nvSpPr>
        <p:spPr>
          <a:xfrm>
            <a:off x="747925" y="1302837"/>
            <a:ext cx="61404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✘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762" name="Google Shape;762;p35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68" name="Google Shape;768;p36"/>
          <p:cNvSpPr txBox="1">
            <a:spLocks noGrp="1"/>
          </p:cNvSpPr>
          <p:nvPr>
            <p:ph type="body" idx="1"/>
          </p:nvPr>
        </p:nvSpPr>
        <p:spPr>
          <a:xfrm>
            <a:off x="747925" y="1200150"/>
            <a:ext cx="61404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 and colors: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Titles: </a:t>
            </a:r>
            <a:r>
              <a:rPr lang="en" sz="1400" b="1"/>
              <a:t>Sniglet</a:t>
            </a:r>
            <a:endParaRPr sz="1400" b="1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Body copy: </a:t>
            </a:r>
            <a:r>
              <a:rPr lang="en" sz="1400" b="1"/>
              <a:t>Dosis</a:t>
            </a:r>
            <a:endParaRPr sz="14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C78D8"/>
                </a:solidFill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https://www.fontsquirrel.com/fonts/dosis</a:t>
            </a:r>
            <a:endParaRPr sz="1400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3C78D8"/>
                </a:solidFill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https://www.fontsquirrel.com/fonts/sniglet</a:t>
            </a:r>
            <a:endParaRPr sz="1400">
              <a:solidFill>
                <a:srgbClr val="3C78D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Gray </a:t>
            </a:r>
            <a:r>
              <a:rPr lang="en" sz="1400" b="1"/>
              <a:t>#3d4965</a:t>
            </a:r>
            <a:endParaRPr sz="1400" b="1">
              <a:solidFill>
                <a:srgbClr val="3D4965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✘"/>
            </a:pPr>
            <a:r>
              <a:rPr lang="en" sz="1400"/>
              <a:t>Dark cornflower blue </a:t>
            </a:r>
            <a:r>
              <a:rPr lang="en" sz="1400" b="1">
                <a:solidFill>
                  <a:srgbClr val="3C78D8"/>
                </a:solidFill>
              </a:rPr>
              <a:t>#3c78d8</a:t>
            </a:r>
            <a:endParaRPr sz="1400" b="1">
              <a:solidFill>
                <a:srgbClr val="3C78D8"/>
              </a:solidFill>
            </a:endParaRPr>
          </a:p>
        </p:txBody>
      </p:sp>
      <p:sp>
        <p:nvSpPr>
          <p:cNvPr id="769" name="Google Shape;769;p36"/>
          <p:cNvSpPr txBox="1"/>
          <p:nvPr/>
        </p:nvSpPr>
        <p:spPr>
          <a:xfrm>
            <a:off x="747925" y="4493807"/>
            <a:ext cx="62499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highlight>
                  <a:srgbClr val="3C78D8"/>
                </a:highlight>
                <a:latin typeface="Dosis"/>
                <a:ea typeface="Dosis"/>
                <a:cs typeface="Dosis"/>
                <a:sym typeface="Dosi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highlight>
                <a:srgbClr val="3C78D8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70" name="Google Shape;770;p3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7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776" name="Google Shape;776;p37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782" name="Google Shape;782;p38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783" name="Google Shape;783;p38"/>
          <p:cNvSpPr/>
          <p:nvPr/>
        </p:nvSpPr>
        <p:spPr>
          <a:xfrm>
            <a:off x="6675785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DEC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4" name="Google Shape;784;p38"/>
          <p:cNvSpPr/>
          <p:nvPr/>
        </p:nvSpPr>
        <p:spPr>
          <a:xfrm>
            <a:off x="6106106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NOV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5" name="Google Shape;785;p38"/>
          <p:cNvSpPr/>
          <p:nvPr/>
        </p:nvSpPr>
        <p:spPr>
          <a:xfrm>
            <a:off x="5536428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OCT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6" name="Google Shape;786;p38"/>
          <p:cNvSpPr/>
          <p:nvPr/>
        </p:nvSpPr>
        <p:spPr>
          <a:xfrm>
            <a:off x="4966750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SEP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7" name="Google Shape;787;p38"/>
          <p:cNvSpPr/>
          <p:nvPr/>
        </p:nvSpPr>
        <p:spPr>
          <a:xfrm>
            <a:off x="4397072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AUG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8" name="Google Shape;788;p38"/>
          <p:cNvSpPr/>
          <p:nvPr/>
        </p:nvSpPr>
        <p:spPr>
          <a:xfrm>
            <a:off x="3827394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JUL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89" name="Google Shape;789;p38"/>
          <p:cNvSpPr/>
          <p:nvPr/>
        </p:nvSpPr>
        <p:spPr>
          <a:xfrm>
            <a:off x="3257716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JUN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0" name="Google Shape;790;p38"/>
          <p:cNvSpPr/>
          <p:nvPr/>
        </p:nvSpPr>
        <p:spPr>
          <a:xfrm>
            <a:off x="2688037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MAY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1" name="Google Shape;791;p38"/>
          <p:cNvSpPr/>
          <p:nvPr/>
        </p:nvSpPr>
        <p:spPr>
          <a:xfrm>
            <a:off x="2118359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APR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2" name="Google Shape;792;p38"/>
          <p:cNvSpPr/>
          <p:nvPr/>
        </p:nvSpPr>
        <p:spPr>
          <a:xfrm>
            <a:off x="1548681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MAR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3" name="Google Shape;793;p38"/>
          <p:cNvSpPr/>
          <p:nvPr/>
        </p:nvSpPr>
        <p:spPr>
          <a:xfrm>
            <a:off x="979003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FEB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4" name="Google Shape;794;p38"/>
          <p:cNvSpPr/>
          <p:nvPr/>
        </p:nvSpPr>
        <p:spPr>
          <a:xfrm>
            <a:off x="409325" y="2755950"/>
            <a:ext cx="7101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JAN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5" name="Google Shape;795;p38"/>
          <p:cNvSpPr/>
          <p:nvPr/>
        </p:nvSpPr>
        <p:spPr>
          <a:xfrm>
            <a:off x="0" y="2755950"/>
            <a:ext cx="5499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796" name="Google Shape;796;p38"/>
          <p:cNvCxnSpPr/>
          <p:nvPr/>
        </p:nvCxnSpPr>
        <p:spPr>
          <a:xfrm rot="10800000">
            <a:off x="663610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7" name="Google Shape;797;p38"/>
          <p:cNvSpPr txBox="1"/>
          <p:nvPr/>
        </p:nvSpPr>
        <p:spPr>
          <a:xfrm>
            <a:off x="628206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98" name="Google Shape;798;p38"/>
          <p:cNvCxnSpPr/>
          <p:nvPr/>
        </p:nvCxnSpPr>
        <p:spPr>
          <a:xfrm rot="10800000">
            <a:off x="180388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9" name="Google Shape;799;p38"/>
          <p:cNvSpPr txBox="1"/>
          <p:nvPr/>
        </p:nvSpPr>
        <p:spPr>
          <a:xfrm>
            <a:off x="1769784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0" name="Google Shape;800;p38"/>
          <p:cNvCxnSpPr/>
          <p:nvPr/>
        </p:nvCxnSpPr>
        <p:spPr>
          <a:xfrm rot="10800000">
            <a:off x="2944164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1" name="Google Shape;801;p38"/>
          <p:cNvSpPr txBox="1"/>
          <p:nvPr/>
        </p:nvSpPr>
        <p:spPr>
          <a:xfrm>
            <a:off x="2911361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2" name="Google Shape;802;p38"/>
          <p:cNvCxnSpPr/>
          <p:nvPr/>
        </p:nvCxnSpPr>
        <p:spPr>
          <a:xfrm rot="10800000">
            <a:off x="4084441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3" name="Google Shape;803;p38"/>
          <p:cNvSpPr txBox="1"/>
          <p:nvPr/>
        </p:nvSpPr>
        <p:spPr>
          <a:xfrm>
            <a:off x="4052939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4" name="Google Shape;804;p38"/>
          <p:cNvCxnSpPr/>
          <p:nvPr/>
        </p:nvCxnSpPr>
        <p:spPr>
          <a:xfrm rot="10800000">
            <a:off x="522471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5" name="Google Shape;805;p38"/>
          <p:cNvSpPr txBox="1"/>
          <p:nvPr/>
        </p:nvSpPr>
        <p:spPr>
          <a:xfrm>
            <a:off x="5194516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6" name="Google Shape;806;p38"/>
          <p:cNvCxnSpPr/>
          <p:nvPr/>
        </p:nvCxnSpPr>
        <p:spPr>
          <a:xfrm rot="10800000">
            <a:off x="636499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7" name="Google Shape;807;p38"/>
          <p:cNvSpPr txBox="1"/>
          <p:nvPr/>
        </p:nvSpPr>
        <p:spPr>
          <a:xfrm>
            <a:off x="6336094" y="172720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08" name="Google Shape;808;p38"/>
          <p:cNvCxnSpPr/>
          <p:nvPr/>
        </p:nvCxnSpPr>
        <p:spPr>
          <a:xfrm rot="10800000">
            <a:off x="1242505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9" name="Google Shape;809;p38"/>
          <p:cNvSpPr txBox="1"/>
          <p:nvPr/>
        </p:nvSpPr>
        <p:spPr>
          <a:xfrm>
            <a:off x="1181973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0" name="Google Shape;810;p38"/>
          <p:cNvCxnSpPr/>
          <p:nvPr/>
        </p:nvCxnSpPr>
        <p:spPr>
          <a:xfrm rot="10800000">
            <a:off x="238278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1" name="Google Shape;811;p38"/>
          <p:cNvSpPr txBox="1"/>
          <p:nvPr/>
        </p:nvSpPr>
        <p:spPr>
          <a:xfrm>
            <a:off x="2330156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2" name="Google Shape;812;p38"/>
          <p:cNvCxnSpPr/>
          <p:nvPr/>
        </p:nvCxnSpPr>
        <p:spPr>
          <a:xfrm rot="10800000">
            <a:off x="3523059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3" name="Google Shape;813;p38"/>
          <p:cNvSpPr txBox="1"/>
          <p:nvPr/>
        </p:nvSpPr>
        <p:spPr>
          <a:xfrm>
            <a:off x="3478339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4" name="Google Shape;814;p38"/>
          <p:cNvCxnSpPr/>
          <p:nvPr/>
        </p:nvCxnSpPr>
        <p:spPr>
          <a:xfrm rot="10800000">
            <a:off x="4663336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5" name="Google Shape;815;p38"/>
          <p:cNvSpPr txBox="1"/>
          <p:nvPr/>
        </p:nvSpPr>
        <p:spPr>
          <a:xfrm>
            <a:off x="4626522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6" name="Google Shape;816;p38"/>
          <p:cNvCxnSpPr/>
          <p:nvPr/>
        </p:nvCxnSpPr>
        <p:spPr>
          <a:xfrm rot="10800000">
            <a:off x="580361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7" name="Google Shape;817;p38"/>
          <p:cNvSpPr txBox="1"/>
          <p:nvPr/>
        </p:nvSpPr>
        <p:spPr>
          <a:xfrm>
            <a:off x="5774706" y="3648150"/>
            <a:ext cx="107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18" name="Google Shape;818;p38"/>
          <p:cNvCxnSpPr/>
          <p:nvPr/>
        </p:nvCxnSpPr>
        <p:spPr>
          <a:xfrm rot="10800000">
            <a:off x="6943890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19" name="Google Shape;819;p38"/>
          <p:cNvSpPr txBox="1"/>
          <p:nvPr/>
        </p:nvSpPr>
        <p:spPr>
          <a:xfrm>
            <a:off x="6911278" y="3648150"/>
            <a:ext cx="893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825" name="Google Shape;825;p3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826" name="Google Shape;826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829" name="Google Shape;829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0" name="Google Shape;830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1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1" name="Google Shape;831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832" name="Google Shape;832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3" name="Google Shape;833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3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4" name="Google Shape;834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835" name="Google Shape;835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6" name="Google Shape;836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5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37" name="Google Shape;837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838" name="Google Shape;838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39" name="Google Shape;839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6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0" name="Google Shape;840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841" name="Google Shape;841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2" name="Google Shape;842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4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843" name="Google Shape;843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844" name="Google Shape;844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845" name="Google Shape;845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Dosis"/>
                  <a:ea typeface="Dosis"/>
                  <a:cs typeface="Dosis"/>
                  <a:sym typeface="Dosis"/>
                </a:rPr>
                <a:t>2</a:t>
              </a:r>
              <a:endParaRPr sz="6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846" name="Google Shape;846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7" name="Google Shape;847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Red is the colour of danger and courage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8" name="Google Shape;848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9" name="Google Shape;849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0" name="Google Shape;850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1" name="Google Shape;851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3"/>
          <p:cNvSpPr txBox="1"/>
          <p:nvPr/>
        </p:nvSpPr>
        <p:spPr>
          <a:xfrm>
            <a:off x="4150426" y="1449675"/>
            <a:ext cx="3127800" cy="29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0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857" name="Google Shape;857;p4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858" name="Google Shape;858;p40"/>
          <p:cNvGraphicFramePr/>
          <p:nvPr/>
        </p:nvGraphicFramePr>
        <p:xfrm>
          <a:off x="850875" y="13990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{0FA78245-F04A-4819-98CB-A0784EEE9882}</a:tableStyleId>
              </a:tblPr>
              <a:tblGrid>
                <a:gridCol w="10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1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864" name="Google Shape;864;p4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865" name="Google Shape;865;p41"/>
          <p:cNvSpPr/>
          <p:nvPr/>
        </p:nvSpPr>
        <p:spPr>
          <a:xfrm>
            <a:off x="846550" y="1436300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STRENGTHS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4436757" y="1436300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WEAKNESSES</a:t>
            </a: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846550" y="2877617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Black is the color of ebony and of outer space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OPPORTUNITIES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4436757" y="2877617"/>
            <a:ext cx="3447600" cy="1298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White is the color of milk and fresh snow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THREATS</a:t>
            </a:r>
            <a:endParaRPr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3304485" y="1743651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1"/>
          <p:cNvSpPr/>
          <p:nvPr/>
        </p:nvSpPr>
        <p:spPr>
          <a:xfrm rot="5400000">
            <a:off x="3447226" y="1743651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1"/>
          <p:cNvSpPr/>
          <p:nvPr/>
        </p:nvSpPr>
        <p:spPr>
          <a:xfrm rot="10800000">
            <a:off x="3447226" y="1887516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1"/>
          <p:cNvSpPr/>
          <p:nvPr/>
        </p:nvSpPr>
        <p:spPr>
          <a:xfrm rot="-5400000">
            <a:off x="3304485" y="1887516"/>
            <a:ext cx="1981200" cy="19812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41"/>
          <p:cNvSpPr/>
          <p:nvPr/>
        </p:nvSpPr>
        <p:spPr>
          <a:xfrm>
            <a:off x="3760586" y="2156899"/>
            <a:ext cx="265254" cy="3826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S</a:t>
            </a:r>
          </a:p>
        </p:txBody>
      </p:sp>
      <p:sp>
        <p:nvSpPr>
          <p:cNvPr id="874" name="Google Shape;874;p41"/>
          <p:cNvSpPr/>
          <p:nvPr/>
        </p:nvSpPr>
        <p:spPr>
          <a:xfrm>
            <a:off x="4593015" y="2163226"/>
            <a:ext cx="380670" cy="3781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W</a:t>
            </a:r>
          </a:p>
        </p:txBody>
      </p:sp>
      <p:sp>
        <p:nvSpPr>
          <p:cNvPr id="875" name="Google Shape;875;p41"/>
          <p:cNvSpPr/>
          <p:nvPr/>
        </p:nvSpPr>
        <p:spPr>
          <a:xfrm>
            <a:off x="3732238" y="3063715"/>
            <a:ext cx="328530" cy="383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O</a:t>
            </a:r>
          </a:p>
        </p:txBody>
      </p:sp>
      <p:sp>
        <p:nvSpPr>
          <p:cNvPr id="876" name="Google Shape;876;p41"/>
          <p:cNvSpPr/>
          <p:nvPr/>
        </p:nvSpPr>
        <p:spPr>
          <a:xfrm>
            <a:off x="4686664" y="3070042"/>
            <a:ext cx="266773" cy="38268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Sniglet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882" name="Google Shape;882;p42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883" name="Google Shape;883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Activities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800" b="1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4" name="Google Shape;884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Resources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5" name="Google Shape;885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Value Propositions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6" name="Google Shape;886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Customer Relationships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7" name="Google Shape;887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Channels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8" name="Google Shape;888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Customer Segments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9" name="Google Shape;889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Key Partners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800" b="1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0" name="Google Shape;890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Cost Structure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1" name="Google Shape;891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Revenue Streams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9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2" name="Google Shape;892;p42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2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42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2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2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42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42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2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2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3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906" name="Google Shape;906;p4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907" name="Google Shape;907;p43"/>
          <p:cNvGrpSpPr/>
          <p:nvPr/>
        </p:nvGrpSpPr>
        <p:grpSpPr>
          <a:xfrm>
            <a:off x="855292" y="1413043"/>
            <a:ext cx="3608219" cy="3243858"/>
            <a:chOff x="3778727" y="4460423"/>
            <a:chExt cx="720160" cy="647438"/>
          </a:xfrm>
        </p:grpSpPr>
        <p:sp>
          <p:nvSpPr>
            <p:cNvPr id="908" name="Google Shape;908;p43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Dosis"/>
                  <a:ea typeface="Dosis"/>
                  <a:cs typeface="Dosis"/>
                  <a:sym typeface="Dosis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cxnSp>
        <p:nvCxnSpPr>
          <p:cNvPr id="915" name="Google Shape;915;p43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16" name="Google Shape;916;p43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17" name="Google Shape;917;p43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18" name="Google Shape;918;p43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19" name="Google Shape;919;p43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0" name="Google Shape;920;p43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1" name="Google Shape;921;p43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2" name="Google Shape;922;p43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3" name="Google Shape;923;p43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4" name="Google Shape;924;p43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925" name="Google Shape;925;p43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26" name="Google Shape;926;p43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Insert your content</a:t>
            </a:r>
            <a:endParaRPr sz="10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4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932" name="Google Shape;932;p4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933" name="Google Shape;933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4" name="Google Shape;934;p44"/>
          <p:cNvSpPr txBox="1"/>
          <p:nvPr/>
        </p:nvSpPr>
        <p:spPr>
          <a:xfrm>
            <a:off x="859914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Imani Jackson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/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5" name="Google Shape;93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3097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6" name="Google Shape;936;p44"/>
          <p:cNvSpPr txBox="1"/>
          <p:nvPr/>
        </p:nvSpPr>
        <p:spPr>
          <a:xfrm>
            <a:off x="2677711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Marcos Galán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/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7" name="Google Shape;937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490895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8" name="Google Shape;938;p44"/>
          <p:cNvSpPr txBox="1"/>
          <p:nvPr/>
        </p:nvSpPr>
        <p:spPr>
          <a:xfrm>
            <a:off x="4495509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Ixchel Valdía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/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9" name="Google Shape;939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308692" y="1789850"/>
            <a:ext cx="1367400" cy="136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40" name="Google Shape;940;p44"/>
          <p:cNvSpPr txBox="1"/>
          <p:nvPr/>
        </p:nvSpPr>
        <p:spPr>
          <a:xfrm>
            <a:off x="6313306" y="3276446"/>
            <a:ext cx="13674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Nils Årud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/>
            </a:r>
            <a:br>
              <a:rPr lang="en">
                <a:latin typeface="Dosis"/>
                <a:ea typeface="Dosis"/>
                <a:cs typeface="Dosis"/>
                <a:sym typeface="Dosis"/>
              </a:rPr>
            </a:b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JOB TITLE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Blue is the colour of the clear sky and the deep sea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946" name="Google Shape;946;p4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947" name="Google Shape;947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948" name="Google Shape;948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949" name="Google Shape;949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LOW VALUE 1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0" name="Google Shape;950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HIGH VALUE 1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1" name="Google Shape;951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LOW VALUE 2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2" name="Google Shape;952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rPr>
              <a:t>HIGH VALUE 2</a:t>
            </a:r>
            <a:endParaRPr sz="800">
              <a:solidFill>
                <a:schemeClr val="dk2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3" name="Google Shape;953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Our company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5" name="Google Shape;955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6" name="Google Shape;956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7" name="Google Shape;957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8" name="Google Shape;958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9" name="Google Shape;959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Competitor</a:t>
            </a:r>
            <a:endParaRPr sz="8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4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965" name="Google Shape;965;p4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966" name="Google Shape;966;p46"/>
          <p:cNvGraphicFramePr/>
          <p:nvPr/>
        </p:nvGraphicFramePr>
        <p:xfrm>
          <a:off x="8553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{B0B4C3CC-C3A9-4D13-B8F7-F7B8FBA7BB3D}</a:tableStyleId>
              </a:tblPr>
              <a:tblGrid>
                <a:gridCol w="668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63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Dosis"/>
                          <a:ea typeface="Dosis"/>
                          <a:cs typeface="Dosis"/>
                          <a:sym typeface="Dosis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Dosis"/>
                        <a:ea typeface="Dosis"/>
                        <a:cs typeface="Dosis"/>
                        <a:sym typeface="Dosi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7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72" name="Google Shape;972;p47"/>
          <p:cNvSpPr txBox="1"/>
          <p:nvPr/>
        </p:nvSpPr>
        <p:spPr>
          <a:xfrm>
            <a:off x="747925" y="225025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rPr>
              <a:t>Extra resources</a:t>
            </a:r>
            <a:endParaRPr sz="1800">
              <a:solidFill>
                <a:srgbClr val="3C78D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73" name="Google Shape;973;p47"/>
          <p:cNvSpPr/>
          <p:nvPr/>
        </p:nvSpPr>
        <p:spPr>
          <a:xfrm>
            <a:off x="6417818" y="1146161"/>
            <a:ext cx="482782" cy="591897"/>
          </a:xfrm>
          <a:custGeom>
            <a:avLst/>
            <a:gdLst/>
            <a:ahLst/>
            <a:cxnLst/>
            <a:rect l="l" t="t" r="r" b="b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4" name="Google Shape;974;p47"/>
          <p:cNvSpPr/>
          <p:nvPr/>
        </p:nvSpPr>
        <p:spPr>
          <a:xfrm>
            <a:off x="6432995" y="2009757"/>
            <a:ext cx="452428" cy="476698"/>
          </a:xfrm>
          <a:custGeom>
            <a:avLst/>
            <a:gdLst/>
            <a:ahLst/>
            <a:cxnLst/>
            <a:rect l="l" t="t" r="r" b="b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5" name="Google Shape;975;p47"/>
          <p:cNvSpPr/>
          <p:nvPr/>
        </p:nvSpPr>
        <p:spPr>
          <a:xfrm>
            <a:off x="6480294" y="2770596"/>
            <a:ext cx="357829" cy="448824"/>
          </a:xfrm>
          <a:custGeom>
            <a:avLst/>
            <a:gdLst/>
            <a:ahLst/>
            <a:cxnLst/>
            <a:rect l="l" t="t" r="r" b="b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6" name="Google Shape;976;p47"/>
          <p:cNvSpPr/>
          <p:nvPr/>
        </p:nvSpPr>
        <p:spPr>
          <a:xfrm>
            <a:off x="5664785" y="2735034"/>
            <a:ext cx="245045" cy="534926"/>
          </a:xfrm>
          <a:custGeom>
            <a:avLst/>
            <a:gdLst/>
            <a:ahLst/>
            <a:cxnLst/>
            <a:rect l="l" t="t" r="r" b="b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7" name="Google Shape;977;p47"/>
          <p:cNvSpPr/>
          <p:nvPr/>
        </p:nvSpPr>
        <p:spPr>
          <a:xfrm>
            <a:off x="5521052" y="1194056"/>
            <a:ext cx="532512" cy="496107"/>
          </a:xfrm>
          <a:custGeom>
            <a:avLst/>
            <a:gdLst/>
            <a:ahLst/>
            <a:cxnLst/>
            <a:rect l="l" t="t" r="r" b="b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8" name="Google Shape;978;p47"/>
          <p:cNvSpPr/>
          <p:nvPr/>
        </p:nvSpPr>
        <p:spPr>
          <a:xfrm>
            <a:off x="5544710" y="2009145"/>
            <a:ext cx="485196" cy="477922"/>
          </a:xfrm>
          <a:custGeom>
            <a:avLst/>
            <a:gdLst/>
            <a:ahLst/>
            <a:cxnLst/>
            <a:rect l="l" t="t" r="r" b="b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79" name="Google Shape;979;p47"/>
          <p:cNvSpPr/>
          <p:nvPr/>
        </p:nvSpPr>
        <p:spPr>
          <a:xfrm>
            <a:off x="793598" y="1933955"/>
            <a:ext cx="607669" cy="628301"/>
          </a:xfrm>
          <a:custGeom>
            <a:avLst/>
            <a:gdLst/>
            <a:ahLst/>
            <a:cxnLst/>
            <a:rect l="l" t="t" r="r" b="b"/>
            <a:pathLst>
              <a:path w="18378" h="19002" extrusionOk="0">
                <a:moveTo>
                  <a:pt x="13793" y="5429"/>
                </a:moveTo>
                <a:lnTo>
                  <a:pt x="13682" y="5466"/>
                </a:lnTo>
                <a:lnTo>
                  <a:pt x="13572" y="5502"/>
                </a:lnTo>
                <a:lnTo>
                  <a:pt x="13499" y="5576"/>
                </a:lnTo>
                <a:lnTo>
                  <a:pt x="13352" y="5759"/>
                </a:lnTo>
                <a:lnTo>
                  <a:pt x="13352" y="5869"/>
                </a:lnTo>
                <a:lnTo>
                  <a:pt x="13352" y="5979"/>
                </a:lnTo>
                <a:lnTo>
                  <a:pt x="13389" y="6016"/>
                </a:lnTo>
                <a:lnTo>
                  <a:pt x="13426" y="6053"/>
                </a:lnTo>
                <a:lnTo>
                  <a:pt x="13499" y="6053"/>
                </a:lnTo>
                <a:lnTo>
                  <a:pt x="13572" y="5979"/>
                </a:lnTo>
                <a:lnTo>
                  <a:pt x="13646" y="5943"/>
                </a:lnTo>
                <a:lnTo>
                  <a:pt x="13719" y="5796"/>
                </a:lnTo>
                <a:lnTo>
                  <a:pt x="13829" y="5649"/>
                </a:lnTo>
                <a:lnTo>
                  <a:pt x="13903" y="5502"/>
                </a:lnTo>
                <a:lnTo>
                  <a:pt x="13903" y="5466"/>
                </a:lnTo>
                <a:lnTo>
                  <a:pt x="13903" y="5429"/>
                </a:lnTo>
                <a:close/>
                <a:moveTo>
                  <a:pt x="13242" y="6089"/>
                </a:moveTo>
                <a:lnTo>
                  <a:pt x="13169" y="6126"/>
                </a:lnTo>
                <a:lnTo>
                  <a:pt x="13022" y="6309"/>
                </a:lnTo>
                <a:lnTo>
                  <a:pt x="12912" y="6493"/>
                </a:lnTo>
                <a:lnTo>
                  <a:pt x="12875" y="6529"/>
                </a:lnTo>
                <a:lnTo>
                  <a:pt x="12875" y="6603"/>
                </a:lnTo>
                <a:lnTo>
                  <a:pt x="12949" y="6676"/>
                </a:lnTo>
                <a:lnTo>
                  <a:pt x="13022" y="6713"/>
                </a:lnTo>
                <a:lnTo>
                  <a:pt x="13096" y="6676"/>
                </a:lnTo>
                <a:lnTo>
                  <a:pt x="13132" y="6639"/>
                </a:lnTo>
                <a:lnTo>
                  <a:pt x="13242" y="6456"/>
                </a:lnTo>
                <a:lnTo>
                  <a:pt x="13352" y="6273"/>
                </a:lnTo>
                <a:lnTo>
                  <a:pt x="13389" y="6199"/>
                </a:lnTo>
                <a:lnTo>
                  <a:pt x="13316" y="6126"/>
                </a:lnTo>
                <a:lnTo>
                  <a:pt x="13242" y="6089"/>
                </a:lnTo>
                <a:close/>
                <a:moveTo>
                  <a:pt x="17241" y="6419"/>
                </a:moveTo>
                <a:lnTo>
                  <a:pt x="17534" y="6713"/>
                </a:lnTo>
                <a:lnTo>
                  <a:pt x="17497" y="6713"/>
                </a:lnTo>
                <a:lnTo>
                  <a:pt x="17387" y="6823"/>
                </a:lnTo>
                <a:lnTo>
                  <a:pt x="17351" y="6676"/>
                </a:lnTo>
                <a:lnTo>
                  <a:pt x="17241" y="6419"/>
                </a:lnTo>
                <a:close/>
                <a:moveTo>
                  <a:pt x="12692" y="6786"/>
                </a:moveTo>
                <a:lnTo>
                  <a:pt x="12582" y="6860"/>
                </a:lnTo>
                <a:lnTo>
                  <a:pt x="12435" y="6970"/>
                </a:lnTo>
                <a:lnTo>
                  <a:pt x="12399" y="7116"/>
                </a:lnTo>
                <a:lnTo>
                  <a:pt x="12362" y="7190"/>
                </a:lnTo>
                <a:lnTo>
                  <a:pt x="12399" y="7226"/>
                </a:lnTo>
                <a:lnTo>
                  <a:pt x="12472" y="7300"/>
                </a:lnTo>
                <a:lnTo>
                  <a:pt x="12582" y="7300"/>
                </a:lnTo>
                <a:lnTo>
                  <a:pt x="12619" y="7263"/>
                </a:lnTo>
                <a:lnTo>
                  <a:pt x="12655" y="7190"/>
                </a:lnTo>
                <a:lnTo>
                  <a:pt x="12729" y="7043"/>
                </a:lnTo>
                <a:lnTo>
                  <a:pt x="12802" y="7006"/>
                </a:lnTo>
                <a:lnTo>
                  <a:pt x="12839" y="6933"/>
                </a:lnTo>
                <a:lnTo>
                  <a:pt x="12875" y="6860"/>
                </a:lnTo>
                <a:lnTo>
                  <a:pt x="12875" y="6823"/>
                </a:lnTo>
                <a:lnTo>
                  <a:pt x="12839" y="6823"/>
                </a:lnTo>
                <a:lnTo>
                  <a:pt x="12765" y="6786"/>
                </a:lnTo>
                <a:close/>
                <a:moveTo>
                  <a:pt x="17571" y="6750"/>
                </a:moveTo>
                <a:lnTo>
                  <a:pt x="17828" y="7043"/>
                </a:lnTo>
                <a:lnTo>
                  <a:pt x="18048" y="7373"/>
                </a:lnTo>
                <a:lnTo>
                  <a:pt x="17828" y="7593"/>
                </a:lnTo>
                <a:lnTo>
                  <a:pt x="17828" y="7520"/>
                </a:lnTo>
                <a:lnTo>
                  <a:pt x="17864" y="7336"/>
                </a:lnTo>
                <a:lnTo>
                  <a:pt x="17828" y="7116"/>
                </a:lnTo>
                <a:lnTo>
                  <a:pt x="17828" y="7080"/>
                </a:lnTo>
                <a:lnTo>
                  <a:pt x="17754" y="7006"/>
                </a:lnTo>
                <a:lnTo>
                  <a:pt x="17681" y="7006"/>
                </a:lnTo>
                <a:lnTo>
                  <a:pt x="17644" y="7043"/>
                </a:lnTo>
                <a:lnTo>
                  <a:pt x="17681" y="7080"/>
                </a:lnTo>
                <a:lnTo>
                  <a:pt x="17644" y="7226"/>
                </a:lnTo>
                <a:lnTo>
                  <a:pt x="17607" y="7446"/>
                </a:lnTo>
                <a:lnTo>
                  <a:pt x="17534" y="7667"/>
                </a:lnTo>
                <a:lnTo>
                  <a:pt x="17534" y="7887"/>
                </a:lnTo>
                <a:lnTo>
                  <a:pt x="17534" y="7960"/>
                </a:lnTo>
                <a:lnTo>
                  <a:pt x="17131" y="8584"/>
                </a:lnTo>
                <a:lnTo>
                  <a:pt x="17167" y="8217"/>
                </a:lnTo>
                <a:lnTo>
                  <a:pt x="17241" y="7850"/>
                </a:lnTo>
                <a:lnTo>
                  <a:pt x="17387" y="7630"/>
                </a:lnTo>
                <a:lnTo>
                  <a:pt x="17387" y="7593"/>
                </a:lnTo>
                <a:lnTo>
                  <a:pt x="17387" y="7520"/>
                </a:lnTo>
                <a:lnTo>
                  <a:pt x="17461" y="7483"/>
                </a:lnTo>
                <a:lnTo>
                  <a:pt x="17497" y="7446"/>
                </a:lnTo>
                <a:lnTo>
                  <a:pt x="17534" y="7373"/>
                </a:lnTo>
                <a:lnTo>
                  <a:pt x="17534" y="7263"/>
                </a:lnTo>
                <a:lnTo>
                  <a:pt x="17497" y="7080"/>
                </a:lnTo>
                <a:lnTo>
                  <a:pt x="17571" y="6750"/>
                </a:lnTo>
                <a:close/>
                <a:moveTo>
                  <a:pt x="16874" y="8840"/>
                </a:moveTo>
                <a:lnTo>
                  <a:pt x="16947" y="8877"/>
                </a:lnTo>
                <a:lnTo>
                  <a:pt x="16874" y="8950"/>
                </a:lnTo>
                <a:lnTo>
                  <a:pt x="16874" y="8877"/>
                </a:lnTo>
                <a:lnTo>
                  <a:pt x="16874" y="8840"/>
                </a:lnTo>
                <a:close/>
                <a:moveTo>
                  <a:pt x="11445" y="8584"/>
                </a:moveTo>
                <a:lnTo>
                  <a:pt x="11408" y="8620"/>
                </a:lnTo>
                <a:lnTo>
                  <a:pt x="11298" y="8657"/>
                </a:lnTo>
                <a:lnTo>
                  <a:pt x="11188" y="8804"/>
                </a:lnTo>
                <a:lnTo>
                  <a:pt x="11188" y="8840"/>
                </a:lnTo>
                <a:lnTo>
                  <a:pt x="11188" y="8914"/>
                </a:lnTo>
                <a:lnTo>
                  <a:pt x="11188" y="8987"/>
                </a:lnTo>
                <a:lnTo>
                  <a:pt x="11225" y="9024"/>
                </a:lnTo>
                <a:lnTo>
                  <a:pt x="11408" y="9024"/>
                </a:lnTo>
                <a:lnTo>
                  <a:pt x="11445" y="8987"/>
                </a:lnTo>
                <a:lnTo>
                  <a:pt x="11555" y="8804"/>
                </a:lnTo>
                <a:lnTo>
                  <a:pt x="11555" y="8730"/>
                </a:lnTo>
                <a:lnTo>
                  <a:pt x="11555" y="8657"/>
                </a:lnTo>
                <a:lnTo>
                  <a:pt x="11518" y="8620"/>
                </a:lnTo>
                <a:lnTo>
                  <a:pt x="11445" y="8584"/>
                </a:lnTo>
                <a:close/>
                <a:moveTo>
                  <a:pt x="16580" y="8804"/>
                </a:moveTo>
                <a:lnTo>
                  <a:pt x="16580" y="8877"/>
                </a:lnTo>
                <a:lnTo>
                  <a:pt x="16580" y="9060"/>
                </a:lnTo>
                <a:lnTo>
                  <a:pt x="16617" y="9170"/>
                </a:lnTo>
                <a:lnTo>
                  <a:pt x="16654" y="9244"/>
                </a:lnTo>
                <a:lnTo>
                  <a:pt x="16397" y="9611"/>
                </a:lnTo>
                <a:lnTo>
                  <a:pt x="16360" y="9391"/>
                </a:lnTo>
                <a:lnTo>
                  <a:pt x="16324" y="9170"/>
                </a:lnTo>
                <a:lnTo>
                  <a:pt x="16324" y="9097"/>
                </a:lnTo>
                <a:lnTo>
                  <a:pt x="16580" y="8804"/>
                </a:lnTo>
                <a:close/>
                <a:moveTo>
                  <a:pt x="16067" y="9391"/>
                </a:moveTo>
                <a:lnTo>
                  <a:pt x="16067" y="9684"/>
                </a:lnTo>
                <a:lnTo>
                  <a:pt x="16103" y="9794"/>
                </a:lnTo>
                <a:lnTo>
                  <a:pt x="16177" y="9941"/>
                </a:lnTo>
                <a:lnTo>
                  <a:pt x="15993" y="10161"/>
                </a:lnTo>
                <a:lnTo>
                  <a:pt x="15920" y="10308"/>
                </a:lnTo>
                <a:lnTo>
                  <a:pt x="15957" y="9867"/>
                </a:lnTo>
                <a:lnTo>
                  <a:pt x="15920" y="9794"/>
                </a:lnTo>
                <a:lnTo>
                  <a:pt x="15847" y="9757"/>
                </a:lnTo>
                <a:lnTo>
                  <a:pt x="15810" y="9721"/>
                </a:lnTo>
                <a:lnTo>
                  <a:pt x="16067" y="9391"/>
                </a:lnTo>
                <a:close/>
                <a:moveTo>
                  <a:pt x="9611" y="2348"/>
                </a:moveTo>
                <a:lnTo>
                  <a:pt x="9574" y="2421"/>
                </a:lnTo>
                <a:lnTo>
                  <a:pt x="9134" y="2861"/>
                </a:lnTo>
                <a:lnTo>
                  <a:pt x="8767" y="3375"/>
                </a:lnTo>
                <a:lnTo>
                  <a:pt x="7997" y="4365"/>
                </a:lnTo>
                <a:lnTo>
                  <a:pt x="7630" y="4879"/>
                </a:lnTo>
                <a:lnTo>
                  <a:pt x="7227" y="5356"/>
                </a:lnTo>
                <a:lnTo>
                  <a:pt x="6823" y="5832"/>
                </a:lnTo>
                <a:lnTo>
                  <a:pt x="6346" y="6273"/>
                </a:lnTo>
                <a:lnTo>
                  <a:pt x="6273" y="6346"/>
                </a:lnTo>
                <a:lnTo>
                  <a:pt x="6273" y="6456"/>
                </a:lnTo>
                <a:lnTo>
                  <a:pt x="6236" y="6456"/>
                </a:lnTo>
                <a:lnTo>
                  <a:pt x="6163" y="6493"/>
                </a:lnTo>
                <a:lnTo>
                  <a:pt x="6163" y="6566"/>
                </a:lnTo>
                <a:lnTo>
                  <a:pt x="6199" y="6603"/>
                </a:lnTo>
                <a:lnTo>
                  <a:pt x="6309" y="6786"/>
                </a:lnTo>
                <a:lnTo>
                  <a:pt x="6493" y="6970"/>
                </a:lnTo>
                <a:lnTo>
                  <a:pt x="6823" y="7263"/>
                </a:lnTo>
                <a:lnTo>
                  <a:pt x="7593" y="7813"/>
                </a:lnTo>
                <a:lnTo>
                  <a:pt x="8437" y="8363"/>
                </a:lnTo>
                <a:lnTo>
                  <a:pt x="8620" y="8510"/>
                </a:lnTo>
                <a:lnTo>
                  <a:pt x="8767" y="8694"/>
                </a:lnTo>
                <a:lnTo>
                  <a:pt x="9061" y="9060"/>
                </a:lnTo>
                <a:lnTo>
                  <a:pt x="9207" y="9207"/>
                </a:lnTo>
                <a:lnTo>
                  <a:pt x="9391" y="9354"/>
                </a:lnTo>
                <a:lnTo>
                  <a:pt x="9758" y="9574"/>
                </a:lnTo>
                <a:lnTo>
                  <a:pt x="10638" y="10161"/>
                </a:lnTo>
                <a:lnTo>
                  <a:pt x="11482" y="10784"/>
                </a:lnTo>
                <a:lnTo>
                  <a:pt x="12289" y="11408"/>
                </a:lnTo>
                <a:lnTo>
                  <a:pt x="12362" y="11445"/>
                </a:lnTo>
                <a:lnTo>
                  <a:pt x="12472" y="11445"/>
                </a:lnTo>
                <a:lnTo>
                  <a:pt x="12545" y="11408"/>
                </a:lnTo>
                <a:lnTo>
                  <a:pt x="12582" y="11371"/>
                </a:lnTo>
                <a:lnTo>
                  <a:pt x="12619" y="11298"/>
                </a:lnTo>
                <a:lnTo>
                  <a:pt x="12655" y="11188"/>
                </a:lnTo>
                <a:lnTo>
                  <a:pt x="12619" y="11115"/>
                </a:lnTo>
                <a:lnTo>
                  <a:pt x="12545" y="11041"/>
                </a:lnTo>
                <a:lnTo>
                  <a:pt x="11775" y="10418"/>
                </a:lnTo>
                <a:lnTo>
                  <a:pt x="11812" y="10381"/>
                </a:lnTo>
                <a:lnTo>
                  <a:pt x="11922" y="10198"/>
                </a:lnTo>
                <a:lnTo>
                  <a:pt x="11995" y="10014"/>
                </a:lnTo>
                <a:lnTo>
                  <a:pt x="11995" y="9941"/>
                </a:lnTo>
                <a:lnTo>
                  <a:pt x="11958" y="9904"/>
                </a:lnTo>
                <a:lnTo>
                  <a:pt x="11885" y="9904"/>
                </a:lnTo>
                <a:lnTo>
                  <a:pt x="11738" y="10051"/>
                </a:lnTo>
                <a:lnTo>
                  <a:pt x="11592" y="10234"/>
                </a:lnTo>
                <a:lnTo>
                  <a:pt x="11555" y="10271"/>
                </a:lnTo>
                <a:lnTo>
                  <a:pt x="11005" y="9867"/>
                </a:lnTo>
                <a:lnTo>
                  <a:pt x="10821" y="9757"/>
                </a:lnTo>
                <a:lnTo>
                  <a:pt x="10858" y="9684"/>
                </a:lnTo>
                <a:lnTo>
                  <a:pt x="10895" y="9611"/>
                </a:lnTo>
                <a:lnTo>
                  <a:pt x="11041" y="9464"/>
                </a:lnTo>
                <a:lnTo>
                  <a:pt x="11078" y="9427"/>
                </a:lnTo>
                <a:lnTo>
                  <a:pt x="11078" y="9354"/>
                </a:lnTo>
                <a:lnTo>
                  <a:pt x="11078" y="9317"/>
                </a:lnTo>
                <a:lnTo>
                  <a:pt x="11005" y="9281"/>
                </a:lnTo>
                <a:lnTo>
                  <a:pt x="10968" y="9317"/>
                </a:lnTo>
                <a:lnTo>
                  <a:pt x="10895" y="9281"/>
                </a:lnTo>
                <a:lnTo>
                  <a:pt x="10821" y="9317"/>
                </a:lnTo>
                <a:lnTo>
                  <a:pt x="10711" y="9427"/>
                </a:lnTo>
                <a:lnTo>
                  <a:pt x="10601" y="9574"/>
                </a:lnTo>
                <a:lnTo>
                  <a:pt x="10124" y="9281"/>
                </a:lnTo>
                <a:lnTo>
                  <a:pt x="10051" y="9207"/>
                </a:lnTo>
                <a:lnTo>
                  <a:pt x="10234" y="8914"/>
                </a:lnTo>
                <a:lnTo>
                  <a:pt x="10234" y="8840"/>
                </a:lnTo>
                <a:lnTo>
                  <a:pt x="10234" y="8804"/>
                </a:lnTo>
                <a:lnTo>
                  <a:pt x="10198" y="8730"/>
                </a:lnTo>
                <a:lnTo>
                  <a:pt x="10088" y="8694"/>
                </a:lnTo>
                <a:lnTo>
                  <a:pt x="10051" y="8730"/>
                </a:lnTo>
                <a:lnTo>
                  <a:pt x="10014" y="8767"/>
                </a:lnTo>
                <a:lnTo>
                  <a:pt x="9758" y="9060"/>
                </a:lnTo>
                <a:lnTo>
                  <a:pt x="9537" y="8877"/>
                </a:lnTo>
                <a:lnTo>
                  <a:pt x="9354" y="8694"/>
                </a:lnTo>
                <a:lnTo>
                  <a:pt x="9134" y="8437"/>
                </a:lnTo>
                <a:lnTo>
                  <a:pt x="9207" y="8327"/>
                </a:lnTo>
                <a:lnTo>
                  <a:pt x="9281" y="8217"/>
                </a:lnTo>
                <a:lnTo>
                  <a:pt x="9354" y="7960"/>
                </a:lnTo>
                <a:lnTo>
                  <a:pt x="9354" y="7887"/>
                </a:lnTo>
                <a:lnTo>
                  <a:pt x="9317" y="7850"/>
                </a:lnTo>
                <a:lnTo>
                  <a:pt x="9244" y="7850"/>
                </a:lnTo>
                <a:lnTo>
                  <a:pt x="9171" y="7887"/>
                </a:lnTo>
                <a:lnTo>
                  <a:pt x="8987" y="8107"/>
                </a:lnTo>
                <a:lnTo>
                  <a:pt x="8951" y="8180"/>
                </a:lnTo>
                <a:lnTo>
                  <a:pt x="8767" y="8033"/>
                </a:lnTo>
                <a:lnTo>
                  <a:pt x="8327" y="7740"/>
                </a:lnTo>
                <a:lnTo>
                  <a:pt x="8364" y="7446"/>
                </a:lnTo>
                <a:lnTo>
                  <a:pt x="8364" y="7410"/>
                </a:lnTo>
                <a:lnTo>
                  <a:pt x="8327" y="7336"/>
                </a:lnTo>
                <a:lnTo>
                  <a:pt x="8290" y="7300"/>
                </a:lnTo>
                <a:lnTo>
                  <a:pt x="8180" y="7300"/>
                </a:lnTo>
                <a:lnTo>
                  <a:pt x="8107" y="7336"/>
                </a:lnTo>
                <a:lnTo>
                  <a:pt x="8070" y="7446"/>
                </a:lnTo>
                <a:lnTo>
                  <a:pt x="8034" y="7556"/>
                </a:lnTo>
                <a:lnTo>
                  <a:pt x="7960" y="7520"/>
                </a:lnTo>
                <a:lnTo>
                  <a:pt x="7410" y="7116"/>
                </a:lnTo>
                <a:lnTo>
                  <a:pt x="7447" y="7080"/>
                </a:lnTo>
                <a:lnTo>
                  <a:pt x="7520" y="6970"/>
                </a:lnTo>
                <a:lnTo>
                  <a:pt x="7520" y="6896"/>
                </a:lnTo>
                <a:lnTo>
                  <a:pt x="7520" y="6860"/>
                </a:lnTo>
                <a:lnTo>
                  <a:pt x="7557" y="6750"/>
                </a:lnTo>
                <a:lnTo>
                  <a:pt x="7520" y="6713"/>
                </a:lnTo>
                <a:lnTo>
                  <a:pt x="7483" y="6713"/>
                </a:lnTo>
                <a:lnTo>
                  <a:pt x="7410" y="6750"/>
                </a:lnTo>
                <a:lnTo>
                  <a:pt x="7337" y="6750"/>
                </a:lnTo>
                <a:lnTo>
                  <a:pt x="7227" y="6823"/>
                </a:lnTo>
                <a:lnTo>
                  <a:pt x="7116" y="6896"/>
                </a:lnTo>
                <a:lnTo>
                  <a:pt x="6640" y="6639"/>
                </a:lnTo>
                <a:lnTo>
                  <a:pt x="6640" y="6603"/>
                </a:lnTo>
                <a:lnTo>
                  <a:pt x="7116" y="6163"/>
                </a:lnTo>
                <a:lnTo>
                  <a:pt x="7557" y="5649"/>
                </a:lnTo>
                <a:lnTo>
                  <a:pt x="7593" y="5722"/>
                </a:lnTo>
                <a:lnTo>
                  <a:pt x="7630" y="5759"/>
                </a:lnTo>
                <a:lnTo>
                  <a:pt x="7740" y="5759"/>
                </a:lnTo>
                <a:lnTo>
                  <a:pt x="8034" y="5576"/>
                </a:lnTo>
                <a:lnTo>
                  <a:pt x="8327" y="5392"/>
                </a:lnTo>
                <a:lnTo>
                  <a:pt x="8620" y="5209"/>
                </a:lnTo>
                <a:lnTo>
                  <a:pt x="8914" y="5025"/>
                </a:lnTo>
                <a:lnTo>
                  <a:pt x="9244" y="4879"/>
                </a:lnTo>
                <a:lnTo>
                  <a:pt x="9574" y="4732"/>
                </a:lnTo>
                <a:lnTo>
                  <a:pt x="9941" y="4659"/>
                </a:lnTo>
                <a:lnTo>
                  <a:pt x="10308" y="4622"/>
                </a:lnTo>
                <a:lnTo>
                  <a:pt x="10491" y="4622"/>
                </a:lnTo>
                <a:lnTo>
                  <a:pt x="10675" y="4659"/>
                </a:lnTo>
                <a:lnTo>
                  <a:pt x="10821" y="4732"/>
                </a:lnTo>
                <a:lnTo>
                  <a:pt x="10931" y="4842"/>
                </a:lnTo>
                <a:lnTo>
                  <a:pt x="11041" y="4989"/>
                </a:lnTo>
                <a:lnTo>
                  <a:pt x="11078" y="5136"/>
                </a:lnTo>
                <a:lnTo>
                  <a:pt x="11151" y="5502"/>
                </a:lnTo>
                <a:lnTo>
                  <a:pt x="11151" y="5906"/>
                </a:lnTo>
                <a:lnTo>
                  <a:pt x="11151" y="6309"/>
                </a:lnTo>
                <a:lnTo>
                  <a:pt x="11151" y="6676"/>
                </a:lnTo>
                <a:lnTo>
                  <a:pt x="11188" y="7006"/>
                </a:lnTo>
                <a:lnTo>
                  <a:pt x="11261" y="7373"/>
                </a:lnTo>
                <a:lnTo>
                  <a:pt x="11445" y="7703"/>
                </a:lnTo>
                <a:lnTo>
                  <a:pt x="11408" y="7813"/>
                </a:lnTo>
                <a:lnTo>
                  <a:pt x="11372" y="7923"/>
                </a:lnTo>
                <a:lnTo>
                  <a:pt x="11372" y="8033"/>
                </a:lnTo>
                <a:lnTo>
                  <a:pt x="11372" y="8143"/>
                </a:lnTo>
                <a:lnTo>
                  <a:pt x="11445" y="8253"/>
                </a:lnTo>
                <a:lnTo>
                  <a:pt x="11482" y="8327"/>
                </a:lnTo>
                <a:lnTo>
                  <a:pt x="11592" y="8400"/>
                </a:lnTo>
                <a:lnTo>
                  <a:pt x="11665" y="8474"/>
                </a:lnTo>
                <a:lnTo>
                  <a:pt x="11775" y="8510"/>
                </a:lnTo>
                <a:lnTo>
                  <a:pt x="12105" y="8510"/>
                </a:lnTo>
                <a:lnTo>
                  <a:pt x="12435" y="8694"/>
                </a:lnTo>
                <a:lnTo>
                  <a:pt x="12765" y="8840"/>
                </a:lnTo>
                <a:lnTo>
                  <a:pt x="13022" y="8877"/>
                </a:lnTo>
                <a:lnTo>
                  <a:pt x="13316" y="8877"/>
                </a:lnTo>
                <a:lnTo>
                  <a:pt x="13646" y="8804"/>
                </a:lnTo>
                <a:lnTo>
                  <a:pt x="13939" y="8694"/>
                </a:lnTo>
                <a:lnTo>
                  <a:pt x="14233" y="8584"/>
                </a:lnTo>
                <a:lnTo>
                  <a:pt x="14489" y="8400"/>
                </a:lnTo>
                <a:lnTo>
                  <a:pt x="14746" y="8217"/>
                </a:lnTo>
                <a:lnTo>
                  <a:pt x="14930" y="8033"/>
                </a:lnTo>
                <a:lnTo>
                  <a:pt x="14966" y="7997"/>
                </a:lnTo>
                <a:lnTo>
                  <a:pt x="14966" y="7923"/>
                </a:lnTo>
                <a:lnTo>
                  <a:pt x="14930" y="7813"/>
                </a:lnTo>
                <a:lnTo>
                  <a:pt x="14820" y="7777"/>
                </a:lnTo>
                <a:lnTo>
                  <a:pt x="14710" y="7777"/>
                </a:lnTo>
                <a:lnTo>
                  <a:pt x="14123" y="8143"/>
                </a:lnTo>
                <a:lnTo>
                  <a:pt x="13829" y="8290"/>
                </a:lnTo>
                <a:lnTo>
                  <a:pt x="13462" y="8400"/>
                </a:lnTo>
                <a:lnTo>
                  <a:pt x="13206" y="8474"/>
                </a:lnTo>
                <a:lnTo>
                  <a:pt x="12912" y="8437"/>
                </a:lnTo>
                <a:lnTo>
                  <a:pt x="12692" y="8363"/>
                </a:lnTo>
                <a:lnTo>
                  <a:pt x="12472" y="8217"/>
                </a:lnTo>
                <a:lnTo>
                  <a:pt x="12545" y="8107"/>
                </a:lnTo>
                <a:lnTo>
                  <a:pt x="12582" y="7960"/>
                </a:lnTo>
                <a:lnTo>
                  <a:pt x="12582" y="7850"/>
                </a:lnTo>
                <a:lnTo>
                  <a:pt x="12545" y="7777"/>
                </a:lnTo>
                <a:lnTo>
                  <a:pt x="12509" y="7740"/>
                </a:lnTo>
                <a:lnTo>
                  <a:pt x="12325" y="7630"/>
                </a:lnTo>
                <a:lnTo>
                  <a:pt x="12142" y="7520"/>
                </a:lnTo>
                <a:lnTo>
                  <a:pt x="11812" y="7520"/>
                </a:lnTo>
                <a:lnTo>
                  <a:pt x="11628" y="7116"/>
                </a:lnTo>
                <a:lnTo>
                  <a:pt x="11518" y="6713"/>
                </a:lnTo>
                <a:lnTo>
                  <a:pt x="11518" y="6346"/>
                </a:lnTo>
                <a:lnTo>
                  <a:pt x="11518" y="6016"/>
                </a:lnTo>
                <a:lnTo>
                  <a:pt x="11555" y="5649"/>
                </a:lnTo>
                <a:lnTo>
                  <a:pt x="11518" y="5282"/>
                </a:lnTo>
                <a:lnTo>
                  <a:pt x="11445" y="4989"/>
                </a:lnTo>
                <a:lnTo>
                  <a:pt x="11335" y="4732"/>
                </a:lnTo>
                <a:lnTo>
                  <a:pt x="11188" y="4549"/>
                </a:lnTo>
                <a:lnTo>
                  <a:pt x="11005" y="4402"/>
                </a:lnTo>
                <a:lnTo>
                  <a:pt x="10785" y="4329"/>
                </a:lnTo>
                <a:lnTo>
                  <a:pt x="10565" y="4255"/>
                </a:lnTo>
                <a:lnTo>
                  <a:pt x="10051" y="4255"/>
                </a:lnTo>
                <a:lnTo>
                  <a:pt x="9758" y="4292"/>
                </a:lnTo>
                <a:lnTo>
                  <a:pt x="9464" y="4365"/>
                </a:lnTo>
                <a:lnTo>
                  <a:pt x="8914" y="4585"/>
                </a:lnTo>
                <a:lnTo>
                  <a:pt x="8400" y="4879"/>
                </a:lnTo>
                <a:lnTo>
                  <a:pt x="7960" y="5209"/>
                </a:lnTo>
                <a:lnTo>
                  <a:pt x="8290" y="4769"/>
                </a:lnTo>
                <a:lnTo>
                  <a:pt x="9061" y="3742"/>
                </a:lnTo>
                <a:lnTo>
                  <a:pt x="9464" y="3191"/>
                </a:lnTo>
                <a:lnTo>
                  <a:pt x="9831" y="2641"/>
                </a:lnTo>
                <a:lnTo>
                  <a:pt x="9868" y="2568"/>
                </a:lnTo>
                <a:lnTo>
                  <a:pt x="9868" y="2531"/>
                </a:lnTo>
                <a:lnTo>
                  <a:pt x="9794" y="2421"/>
                </a:lnTo>
                <a:lnTo>
                  <a:pt x="9721" y="2384"/>
                </a:lnTo>
                <a:lnTo>
                  <a:pt x="9684" y="2348"/>
                </a:lnTo>
                <a:close/>
                <a:moveTo>
                  <a:pt x="15663" y="9867"/>
                </a:moveTo>
                <a:lnTo>
                  <a:pt x="15700" y="9904"/>
                </a:lnTo>
                <a:lnTo>
                  <a:pt x="15627" y="10381"/>
                </a:lnTo>
                <a:lnTo>
                  <a:pt x="15663" y="10418"/>
                </a:lnTo>
                <a:lnTo>
                  <a:pt x="15663" y="10454"/>
                </a:lnTo>
                <a:lnTo>
                  <a:pt x="15773" y="10491"/>
                </a:lnTo>
                <a:lnTo>
                  <a:pt x="15443" y="10895"/>
                </a:lnTo>
                <a:lnTo>
                  <a:pt x="15443" y="10821"/>
                </a:lnTo>
                <a:lnTo>
                  <a:pt x="15333" y="10491"/>
                </a:lnTo>
                <a:lnTo>
                  <a:pt x="15296" y="10454"/>
                </a:lnTo>
                <a:lnTo>
                  <a:pt x="15260" y="10454"/>
                </a:lnTo>
                <a:lnTo>
                  <a:pt x="15223" y="10491"/>
                </a:lnTo>
                <a:lnTo>
                  <a:pt x="15223" y="10528"/>
                </a:lnTo>
                <a:lnTo>
                  <a:pt x="15186" y="10821"/>
                </a:lnTo>
                <a:lnTo>
                  <a:pt x="15186" y="11188"/>
                </a:lnTo>
                <a:lnTo>
                  <a:pt x="15223" y="11225"/>
                </a:lnTo>
                <a:lnTo>
                  <a:pt x="14746" y="11848"/>
                </a:lnTo>
                <a:lnTo>
                  <a:pt x="14746" y="11591"/>
                </a:lnTo>
                <a:lnTo>
                  <a:pt x="14746" y="11371"/>
                </a:lnTo>
                <a:lnTo>
                  <a:pt x="14746" y="11115"/>
                </a:lnTo>
                <a:lnTo>
                  <a:pt x="14710" y="11078"/>
                </a:lnTo>
                <a:lnTo>
                  <a:pt x="15333" y="10308"/>
                </a:lnTo>
                <a:lnTo>
                  <a:pt x="15663" y="9867"/>
                </a:lnTo>
                <a:close/>
                <a:moveTo>
                  <a:pt x="14526" y="11298"/>
                </a:moveTo>
                <a:lnTo>
                  <a:pt x="14453" y="11555"/>
                </a:lnTo>
                <a:lnTo>
                  <a:pt x="14416" y="11775"/>
                </a:lnTo>
                <a:lnTo>
                  <a:pt x="14453" y="11885"/>
                </a:lnTo>
                <a:lnTo>
                  <a:pt x="14489" y="11958"/>
                </a:lnTo>
                <a:lnTo>
                  <a:pt x="14563" y="11995"/>
                </a:lnTo>
                <a:lnTo>
                  <a:pt x="14600" y="11995"/>
                </a:lnTo>
                <a:lnTo>
                  <a:pt x="14123" y="12619"/>
                </a:lnTo>
                <a:lnTo>
                  <a:pt x="14049" y="12655"/>
                </a:lnTo>
                <a:lnTo>
                  <a:pt x="14049" y="12362"/>
                </a:lnTo>
                <a:lnTo>
                  <a:pt x="14049" y="12142"/>
                </a:lnTo>
                <a:lnTo>
                  <a:pt x="14049" y="12032"/>
                </a:lnTo>
                <a:lnTo>
                  <a:pt x="14013" y="11922"/>
                </a:lnTo>
                <a:lnTo>
                  <a:pt x="14526" y="11298"/>
                </a:lnTo>
                <a:close/>
                <a:moveTo>
                  <a:pt x="4806" y="7997"/>
                </a:moveTo>
                <a:lnTo>
                  <a:pt x="4769" y="8033"/>
                </a:lnTo>
                <a:lnTo>
                  <a:pt x="4769" y="8070"/>
                </a:lnTo>
                <a:lnTo>
                  <a:pt x="4952" y="8217"/>
                </a:lnTo>
                <a:lnTo>
                  <a:pt x="5099" y="8327"/>
                </a:lnTo>
                <a:lnTo>
                  <a:pt x="5576" y="8584"/>
                </a:lnTo>
                <a:lnTo>
                  <a:pt x="6126" y="8840"/>
                </a:lnTo>
                <a:lnTo>
                  <a:pt x="6640" y="9134"/>
                </a:lnTo>
                <a:lnTo>
                  <a:pt x="7116" y="9501"/>
                </a:lnTo>
                <a:lnTo>
                  <a:pt x="7557" y="9831"/>
                </a:lnTo>
                <a:lnTo>
                  <a:pt x="8437" y="10638"/>
                </a:lnTo>
                <a:lnTo>
                  <a:pt x="9244" y="11371"/>
                </a:lnTo>
                <a:lnTo>
                  <a:pt x="10088" y="12105"/>
                </a:lnTo>
                <a:lnTo>
                  <a:pt x="10344" y="12325"/>
                </a:lnTo>
                <a:lnTo>
                  <a:pt x="10748" y="12655"/>
                </a:lnTo>
                <a:lnTo>
                  <a:pt x="10931" y="12765"/>
                </a:lnTo>
                <a:lnTo>
                  <a:pt x="11115" y="12839"/>
                </a:lnTo>
                <a:lnTo>
                  <a:pt x="11225" y="12839"/>
                </a:lnTo>
                <a:lnTo>
                  <a:pt x="11298" y="12802"/>
                </a:lnTo>
                <a:lnTo>
                  <a:pt x="11335" y="12765"/>
                </a:lnTo>
                <a:lnTo>
                  <a:pt x="11372" y="12692"/>
                </a:lnTo>
                <a:lnTo>
                  <a:pt x="11372" y="12582"/>
                </a:lnTo>
                <a:lnTo>
                  <a:pt x="11335" y="12472"/>
                </a:lnTo>
                <a:lnTo>
                  <a:pt x="11151" y="12325"/>
                </a:lnTo>
                <a:lnTo>
                  <a:pt x="10711" y="11995"/>
                </a:lnTo>
                <a:lnTo>
                  <a:pt x="10271" y="11628"/>
                </a:lnTo>
                <a:lnTo>
                  <a:pt x="9391" y="10858"/>
                </a:lnTo>
                <a:lnTo>
                  <a:pt x="8547" y="10051"/>
                </a:lnTo>
                <a:lnTo>
                  <a:pt x="8107" y="9684"/>
                </a:lnTo>
                <a:lnTo>
                  <a:pt x="7703" y="9354"/>
                </a:lnTo>
                <a:lnTo>
                  <a:pt x="7227" y="9024"/>
                </a:lnTo>
                <a:lnTo>
                  <a:pt x="6786" y="8694"/>
                </a:lnTo>
                <a:lnTo>
                  <a:pt x="6309" y="8437"/>
                </a:lnTo>
                <a:lnTo>
                  <a:pt x="5833" y="8217"/>
                </a:lnTo>
                <a:lnTo>
                  <a:pt x="5356" y="8033"/>
                </a:lnTo>
                <a:lnTo>
                  <a:pt x="5209" y="7997"/>
                </a:lnTo>
                <a:close/>
                <a:moveTo>
                  <a:pt x="954" y="12582"/>
                </a:moveTo>
                <a:lnTo>
                  <a:pt x="1101" y="12692"/>
                </a:lnTo>
                <a:lnTo>
                  <a:pt x="1064" y="12765"/>
                </a:lnTo>
                <a:lnTo>
                  <a:pt x="1064" y="12839"/>
                </a:lnTo>
                <a:lnTo>
                  <a:pt x="1064" y="12875"/>
                </a:lnTo>
                <a:lnTo>
                  <a:pt x="1101" y="12839"/>
                </a:lnTo>
                <a:lnTo>
                  <a:pt x="1211" y="12912"/>
                </a:lnTo>
                <a:lnTo>
                  <a:pt x="1247" y="12985"/>
                </a:lnTo>
                <a:lnTo>
                  <a:pt x="1247" y="13059"/>
                </a:lnTo>
                <a:lnTo>
                  <a:pt x="1284" y="13242"/>
                </a:lnTo>
                <a:lnTo>
                  <a:pt x="991" y="13095"/>
                </a:lnTo>
                <a:lnTo>
                  <a:pt x="844" y="13059"/>
                </a:lnTo>
                <a:lnTo>
                  <a:pt x="697" y="13022"/>
                </a:lnTo>
                <a:lnTo>
                  <a:pt x="844" y="12765"/>
                </a:lnTo>
                <a:lnTo>
                  <a:pt x="954" y="12582"/>
                </a:lnTo>
                <a:close/>
                <a:moveTo>
                  <a:pt x="2715" y="10858"/>
                </a:moveTo>
                <a:lnTo>
                  <a:pt x="2641" y="10931"/>
                </a:lnTo>
                <a:lnTo>
                  <a:pt x="2641" y="10968"/>
                </a:lnTo>
                <a:lnTo>
                  <a:pt x="2788" y="11151"/>
                </a:lnTo>
                <a:lnTo>
                  <a:pt x="2935" y="11261"/>
                </a:lnTo>
                <a:lnTo>
                  <a:pt x="3302" y="11445"/>
                </a:lnTo>
                <a:lnTo>
                  <a:pt x="3778" y="11775"/>
                </a:lnTo>
                <a:lnTo>
                  <a:pt x="4255" y="12105"/>
                </a:lnTo>
                <a:lnTo>
                  <a:pt x="5099" y="12765"/>
                </a:lnTo>
                <a:lnTo>
                  <a:pt x="5539" y="13095"/>
                </a:lnTo>
                <a:lnTo>
                  <a:pt x="5759" y="13242"/>
                </a:lnTo>
                <a:lnTo>
                  <a:pt x="5869" y="13279"/>
                </a:lnTo>
                <a:lnTo>
                  <a:pt x="6053" y="13279"/>
                </a:lnTo>
                <a:lnTo>
                  <a:pt x="6126" y="13242"/>
                </a:lnTo>
                <a:lnTo>
                  <a:pt x="6163" y="13169"/>
                </a:lnTo>
                <a:lnTo>
                  <a:pt x="6126" y="13059"/>
                </a:lnTo>
                <a:lnTo>
                  <a:pt x="6089" y="12985"/>
                </a:lnTo>
                <a:lnTo>
                  <a:pt x="6016" y="12875"/>
                </a:lnTo>
                <a:lnTo>
                  <a:pt x="5869" y="12729"/>
                </a:lnTo>
                <a:lnTo>
                  <a:pt x="5502" y="12472"/>
                </a:lnTo>
                <a:lnTo>
                  <a:pt x="4512" y="11738"/>
                </a:lnTo>
                <a:lnTo>
                  <a:pt x="4035" y="11408"/>
                </a:lnTo>
                <a:lnTo>
                  <a:pt x="3522" y="11078"/>
                </a:lnTo>
                <a:lnTo>
                  <a:pt x="3338" y="11005"/>
                </a:lnTo>
                <a:lnTo>
                  <a:pt x="3118" y="10895"/>
                </a:lnTo>
                <a:lnTo>
                  <a:pt x="2935" y="10858"/>
                </a:lnTo>
                <a:close/>
                <a:moveTo>
                  <a:pt x="13756" y="12252"/>
                </a:moveTo>
                <a:lnTo>
                  <a:pt x="13719" y="12362"/>
                </a:lnTo>
                <a:lnTo>
                  <a:pt x="13719" y="12619"/>
                </a:lnTo>
                <a:lnTo>
                  <a:pt x="13719" y="12912"/>
                </a:lnTo>
                <a:lnTo>
                  <a:pt x="13756" y="12985"/>
                </a:lnTo>
                <a:lnTo>
                  <a:pt x="13793" y="13022"/>
                </a:lnTo>
                <a:lnTo>
                  <a:pt x="13719" y="13095"/>
                </a:lnTo>
                <a:lnTo>
                  <a:pt x="13389" y="13536"/>
                </a:lnTo>
                <a:lnTo>
                  <a:pt x="13426" y="13132"/>
                </a:lnTo>
                <a:lnTo>
                  <a:pt x="13462" y="12912"/>
                </a:lnTo>
                <a:lnTo>
                  <a:pt x="13462" y="12765"/>
                </a:lnTo>
                <a:lnTo>
                  <a:pt x="13426" y="12655"/>
                </a:lnTo>
                <a:lnTo>
                  <a:pt x="13756" y="12252"/>
                </a:lnTo>
                <a:close/>
                <a:moveTo>
                  <a:pt x="4402" y="8694"/>
                </a:moveTo>
                <a:lnTo>
                  <a:pt x="4329" y="8730"/>
                </a:lnTo>
                <a:lnTo>
                  <a:pt x="4255" y="8804"/>
                </a:lnTo>
                <a:lnTo>
                  <a:pt x="4255" y="8877"/>
                </a:lnTo>
                <a:lnTo>
                  <a:pt x="4255" y="8987"/>
                </a:lnTo>
                <a:lnTo>
                  <a:pt x="4292" y="9060"/>
                </a:lnTo>
                <a:lnTo>
                  <a:pt x="4365" y="9134"/>
                </a:lnTo>
                <a:lnTo>
                  <a:pt x="4512" y="9207"/>
                </a:lnTo>
                <a:lnTo>
                  <a:pt x="4842" y="9354"/>
                </a:lnTo>
                <a:lnTo>
                  <a:pt x="5136" y="9501"/>
                </a:lnTo>
                <a:lnTo>
                  <a:pt x="5392" y="9647"/>
                </a:lnTo>
                <a:lnTo>
                  <a:pt x="5869" y="10014"/>
                </a:lnTo>
                <a:lnTo>
                  <a:pt x="6346" y="10418"/>
                </a:lnTo>
                <a:lnTo>
                  <a:pt x="6786" y="10858"/>
                </a:lnTo>
                <a:lnTo>
                  <a:pt x="8584" y="12398"/>
                </a:lnTo>
                <a:lnTo>
                  <a:pt x="9501" y="13169"/>
                </a:lnTo>
                <a:lnTo>
                  <a:pt x="9721" y="13315"/>
                </a:lnTo>
                <a:lnTo>
                  <a:pt x="9941" y="13462"/>
                </a:lnTo>
                <a:lnTo>
                  <a:pt x="10161" y="13572"/>
                </a:lnTo>
                <a:lnTo>
                  <a:pt x="10271" y="13609"/>
                </a:lnTo>
                <a:lnTo>
                  <a:pt x="10381" y="13609"/>
                </a:lnTo>
                <a:lnTo>
                  <a:pt x="10454" y="13572"/>
                </a:lnTo>
                <a:lnTo>
                  <a:pt x="10491" y="13536"/>
                </a:lnTo>
                <a:lnTo>
                  <a:pt x="10528" y="13462"/>
                </a:lnTo>
                <a:lnTo>
                  <a:pt x="10491" y="13389"/>
                </a:lnTo>
                <a:lnTo>
                  <a:pt x="10418" y="13242"/>
                </a:lnTo>
                <a:lnTo>
                  <a:pt x="10271" y="13132"/>
                </a:lnTo>
                <a:lnTo>
                  <a:pt x="9978" y="12949"/>
                </a:lnTo>
                <a:lnTo>
                  <a:pt x="9537" y="12619"/>
                </a:lnTo>
                <a:lnTo>
                  <a:pt x="9134" y="12288"/>
                </a:lnTo>
                <a:lnTo>
                  <a:pt x="7557" y="10931"/>
                </a:lnTo>
                <a:lnTo>
                  <a:pt x="6823" y="10271"/>
                </a:lnTo>
                <a:lnTo>
                  <a:pt x="6089" y="9647"/>
                </a:lnTo>
                <a:lnTo>
                  <a:pt x="5686" y="9354"/>
                </a:lnTo>
                <a:lnTo>
                  <a:pt x="5246" y="9097"/>
                </a:lnTo>
                <a:lnTo>
                  <a:pt x="4769" y="8950"/>
                </a:lnTo>
                <a:lnTo>
                  <a:pt x="4549" y="8840"/>
                </a:lnTo>
                <a:lnTo>
                  <a:pt x="4475" y="8767"/>
                </a:lnTo>
                <a:lnTo>
                  <a:pt x="4439" y="8694"/>
                </a:lnTo>
                <a:close/>
                <a:moveTo>
                  <a:pt x="1541" y="13022"/>
                </a:moveTo>
                <a:lnTo>
                  <a:pt x="2091" y="13389"/>
                </a:lnTo>
                <a:lnTo>
                  <a:pt x="2091" y="13572"/>
                </a:lnTo>
                <a:lnTo>
                  <a:pt x="2126" y="13749"/>
                </a:lnTo>
                <a:lnTo>
                  <a:pt x="1504" y="13389"/>
                </a:lnTo>
                <a:lnTo>
                  <a:pt x="1578" y="13352"/>
                </a:lnTo>
                <a:lnTo>
                  <a:pt x="1614" y="13315"/>
                </a:lnTo>
                <a:lnTo>
                  <a:pt x="1614" y="13279"/>
                </a:lnTo>
                <a:lnTo>
                  <a:pt x="1614" y="13205"/>
                </a:lnTo>
                <a:lnTo>
                  <a:pt x="1541" y="13095"/>
                </a:lnTo>
                <a:lnTo>
                  <a:pt x="1541" y="13022"/>
                </a:lnTo>
                <a:close/>
                <a:moveTo>
                  <a:pt x="13206" y="12949"/>
                </a:moveTo>
                <a:lnTo>
                  <a:pt x="13169" y="13022"/>
                </a:lnTo>
                <a:lnTo>
                  <a:pt x="13059" y="13756"/>
                </a:lnTo>
                <a:lnTo>
                  <a:pt x="13059" y="13829"/>
                </a:lnTo>
                <a:lnTo>
                  <a:pt x="13096" y="13866"/>
                </a:lnTo>
                <a:lnTo>
                  <a:pt x="12912" y="14086"/>
                </a:lnTo>
                <a:lnTo>
                  <a:pt x="12912" y="13719"/>
                </a:lnTo>
                <a:lnTo>
                  <a:pt x="12875" y="13352"/>
                </a:lnTo>
                <a:lnTo>
                  <a:pt x="13206" y="12949"/>
                </a:lnTo>
                <a:close/>
                <a:moveTo>
                  <a:pt x="2458" y="13646"/>
                </a:moveTo>
                <a:lnTo>
                  <a:pt x="2641" y="13792"/>
                </a:lnTo>
                <a:lnTo>
                  <a:pt x="2788" y="13902"/>
                </a:lnTo>
                <a:lnTo>
                  <a:pt x="2788" y="14086"/>
                </a:lnTo>
                <a:lnTo>
                  <a:pt x="2825" y="14233"/>
                </a:lnTo>
                <a:lnTo>
                  <a:pt x="2605" y="14086"/>
                </a:lnTo>
                <a:lnTo>
                  <a:pt x="2385" y="13939"/>
                </a:lnTo>
                <a:lnTo>
                  <a:pt x="2495" y="13939"/>
                </a:lnTo>
                <a:lnTo>
                  <a:pt x="2568" y="13866"/>
                </a:lnTo>
                <a:lnTo>
                  <a:pt x="2568" y="13829"/>
                </a:lnTo>
                <a:lnTo>
                  <a:pt x="2568" y="13756"/>
                </a:lnTo>
                <a:lnTo>
                  <a:pt x="2458" y="13646"/>
                </a:lnTo>
                <a:close/>
                <a:moveTo>
                  <a:pt x="3595" y="9794"/>
                </a:moveTo>
                <a:lnTo>
                  <a:pt x="3558" y="9831"/>
                </a:lnTo>
                <a:lnTo>
                  <a:pt x="3522" y="9867"/>
                </a:lnTo>
                <a:lnTo>
                  <a:pt x="3558" y="9977"/>
                </a:lnTo>
                <a:lnTo>
                  <a:pt x="3595" y="10088"/>
                </a:lnTo>
                <a:lnTo>
                  <a:pt x="3815" y="10234"/>
                </a:lnTo>
                <a:lnTo>
                  <a:pt x="4659" y="10821"/>
                </a:lnTo>
                <a:lnTo>
                  <a:pt x="5466" y="11518"/>
                </a:lnTo>
                <a:lnTo>
                  <a:pt x="6236" y="12178"/>
                </a:lnTo>
                <a:lnTo>
                  <a:pt x="7080" y="12839"/>
                </a:lnTo>
                <a:lnTo>
                  <a:pt x="7923" y="13462"/>
                </a:lnTo>
                <a:lnTo>
                  <a:pt x="8730" y="14049"/>
                </a:lnTo>
                <a:lnTo>
                  <a:pt x="9134" y="14343"/>
                </a:lnTo>
                <a:lnTo>
                  <a:pt x="9574" y="14563"/>
                </a:lnTo>
                <a:lnTo>
                  <a:pt x="9684" y="14563"/>
                </a:lnTo>
                <a:lnTo>
                  <a:pt x="9794" y="14526"/>
                </a:lnTo>
                <a:lnTo>
                  <a:pt x="9868" y="14453"/>
                </a:lnTo>
                <a:lnTo>
                  <a:pt x="9904" y="14416"/>
                </a:lnTo>
                <a:lnTo>
                  <a:pt x="9904" y="14379"/>
                </a:lnTo>
                <a:lnTo>
                  <a:pt x="9904" y="14306"/>
                </a:lnTo>
                <a:lnTo>
                  <a:pt x="9868" y="14269"/>
                </a:lnTo>
                <a:lnTo>
                  <a:pt x="9794" y="14196"/>
                </a:lnTo>
                <a:lnTo>
                  <a:pt x="9721" y="14159"/>
                </a:lnTo>
                <a:lnTo>
                  <a:pt x="9501" y="14012"/>
                </a:lnTo>
                <a:lnTo>
                  <a:pt x="9281" y="13866"/>
                </a:lnTo>
                <a:lnTo>
                  <a:pt x="8290" y="13205"/>
                </a:lnTo>
                <a:lnTo>
                  <a:pt x="7373" y="12508"/>
                </a:lnTo>
                <a:lnTo>
                  <a:pt x="6493" y="11812"/>
                </a:lnTo>
                <a:lnTo>
                  <a:pt x="5649" y="11115"/>
                </a:lnTo>
                <a:lnTo>
                  <a:pt x="4769" y="10418"/>
                </a:lnTo>
                <a:lnTo>
                  <a:pt x="4549" y="10234"/>
                </a:lnTo>
                <a:lnTo>
                  <a:pt x="4145" y="9977"/>
                </a:lnTo>
                <a:lnTo>
                  <a:pt x="3925" y="9867"/>
                </a:lnTo>
                <a:lnTo>
                  <a:pt x="3742" y="9794"/>
                </a:lnTo>
                <a:close/>
                <a:moveTo>
                  <a:pt x="3155" y="14122"/>
                </a:moveTo>
                <a:lnTo>
                  <a:pt x="3778" y="14563"/>
                </a:lnTo>
                <a:lnTo>
                  <a:pt x="3742" y="14746"/>
                </a:lnTo>
                <a:lnTo>
                  <a:pt x="3742" y="14856"/>
                </a:lnTo>
                <a:lnTo>
                  <a:pt x="3338" y="14563"/>
                </a:lnTo>
                <a:lnTo>
                  <a:pt x="3338" y="14489"/>
                </a:lnTo>
                <a:lnTo>
                  <a:pt x="3302" y="14416"/>
                </a:lnTo>
                <a:lnTo>
                  <a:pt x="3192" y="14269"/>
                </a:lnTo>
                <a:lnTo>
                  <a:pt x="3155" y="14122"/>
                </a:lnTo>
                <a:close/>
                <a:moveTo>
                  <a:pt x="12692" y="13536"/>
                </a:moveTo>
                <a:lnTo>
                  <a:pt x="12619" y="13976"/>
                </a:lnTo>
                <a:lnTo>
                  <a:pt x="12582" y="14416"/>
                </a:lnTo>
                <a:lnTo>
                  <a:pt x="12582" y="14489"/>
                </a:lnTo>
                <a:lnTo>
                  <a:pt x="12142" y="15040"/>
                </a:lnTo>
                <a:lnTo>
                  <a:pt x="12142" y="14893"/>
                </a:lnTo>
                <a:lnTo>
                  <a:pt x="12142" y="14563"/>
                </a:lnTo>
                <a:lnTo>
                  <a:pt x="12105" y="14269"/>
                </a:lnTo>
                <a:lnTo>
                  <a:pt x="12692" y="13536"/>
                </a:lnTo>
                <a:close/>
                <a:moveTo>
                  <a:pt x="4035" y="14746"/>
                </a:moveTo>
                <a:lnTo>
                  <a:pt x="4402" y="15003"/>
                </a:lnTo>
                <a:lnTo>
                  <a:pt x="4402" y="15040"/>
                </a:lnTo>
                <a:lnTo>
                  <a:pt x="4402" y="15150"/>
                </a:lnTo>
                <a:lnTo>
                  <a:pt x="4439" y="15223"/>
                </a:lnTo>
                <a:lnTo>
                  <a:pt x="4549" y="15370"/>
                </a:lnTo>
                <a:lnTo>
                  <a:pt x="4659" y="15553"/>
                </a:lnTo>
                <a:lnTo>
                  <a:pt x="4255" y="15223"/>
                </a:lnTo>
                <a:lnTo>
                  <a:pt x="4255" y="15150"/>
                </a:lnTo>
                <a:lnTo>
                  <a:pt x="4219" y="15076"/>
                </a:lnTo>
                <a:lnTo>
                  <a:pt x="4109" y="14966"/>
                </a:lnTo>
                <a:lnTo>
                  <a:pt x="4035" y="14856"/>
                </a:lnTo>
                <a:lnTo>
                  <a:pt x="4035" y="14746"/>
                </a:lnTo>
                <a:close/>
                <a:moveTo>
                  <a:pt x="11922" y="14489"/>
                </a:moveTo>
                <a:lnTo>
                  <a:pt x="11885" y="14856"/>
                </a:lnTo>
                <a:lnTo>
                  <a:pt x="11848" y="15113"/>
                </a:lnTo>
                <a:lnTo>
                  <a:pt x="11848" y="15260"/>
                </a:lnTo>
                <a:lnTo>
                  <a:pt x="11848" y="15370"/>
                </a:lnTo>
                <a:lnTo>
                  <a:pt x="11555" y="15700"/>
                </a:lnTo>
                <a:lnTo>
                  <a:pt x="11592" y="15480"/>
                </a:lnTo>
                <a:lnTo>
                  <a:pt x="11555" y="15223"/>
                </a:lnTo>
                <a:lnTo>
                  <a:pt x="11555" y="15150"/>
                </a:lnTo>
                <a:lnTo>
                  <a:pt x="11482" y="15113"/>
                </a:lnTo>
                <a:lnTo>
                  <a:pt x="11445" y="15113"/>
                </a:lnTo>
                <a:lnTo>
                  <a:pt x="11922" y="14489"/>
                </a:lnTo>
                <a:close/>
                <a:moveTo>
                  <a:pt x="4769" y="15223"/>
                </a:moveTo>
                <a:lnTo>
                  <a:pt x="5026" y="15406"/>
                </a:lnTo>
                <a:lnTo>
                  <a:pt x="5576" y="15810"/>
                </a:lnTo>
                <a:lnTo>
                  <a:pt x="5576" y="15883"/>
                </a:lnTo>
                <a:lnTo>
                  <a:pt x="5576" y="16177"/>
                </a:lnTo>
                <a:lnTo>
                  <a:pt x="5576" y="16287"/>
                </a:lnTo>
                <a:lnTo>
                  <a:pt x="4916" y="15773"/>
                </a:lnTo>
                <a:lnTo>
                  <a:pt x="4952" y="15663"/>
                </a:lnTo>
                <a:lnTo>
                  <a:pt x="4952" y="15553"/>
                </a:lnTo>
                <a:lnTo>
                  <a:pt x="4916" y="15480"/>
                </a:lnTo>
                <a:lnTo>
                  <a:pt x="4879" y="15370"/>
                </a:lnTo>
                <a:lnTo>
                  <a:pt x="4769" y="15223"/>
                </a:lnTo>
                <a:close/>
                <a:moveTo>
                  <a:pt x="5833" y="15993"/>
                </a:moveTo>
                <a:lnTo>
                  <a:pt x="6456" y="16507"/>
                </a:lnTo>
                <a:lnTo>
                  <a:pt x="6420" y="16580"/>
                </a:lnTo>
                <a:lnTo>
                  <a:pt x="6383" y="16690"/>
                </a:lnTo>
                <a:lnTo>
                  <a:pt x="6346" y="16874"/>
                </a:lnTo>
                <a:lnTo>
                  <a:pt x="5869" y="16507"/>
                </a:lnTo>
                <a:lnTo>
                  <a:pt x="5869" y="16323"/>
                </a:lnTo>
                <a:lnTo>
                  <a:pt x="5869" y="16140"/>
                </a:lnTo>
                <a:lnTo>
                  <a:pt x="5833" y="15993"/>
                </a:lnTo>
                <a:close/>
                <a:moveTo>
                  <a:pt x="11298" y="15260"/>
                </a:moveTo>
                <a:lnTo>
                  <a:pt x="11298" y="15443"/>
                </a:lnTo>
                <a:lnTo>
                  <a:pt x="11225" y="15957"/>
                </a:lnTo>
                <a:lnTo>
                  <a:pt x="11225" y="16030"/>
                </a:lnTo>
                <a:lnTo>
                  <a:pt x="11261" y="16067"/>
                </a:lnTo>
                <a:lnTo>
                  <a:pt x="10088" y="17387"/>
                </a:lnTo>
                <a:lnTo>
                  <a:pt x="10088" y="17130"/>
                </a:lnTo>
                <a:lnTo>
                  <a:pt x="10088" y="16984"/>
                </a:lnTo>
                <a:lnTo>
                  <a:pt x="10308" y="16653"/>
                </a:lnTo>
                <a:lnTo>
                  <a:pt x="10821" y="15920"/>
                </a:lnTo>
                <a:lnTo>
                  <a:pt x="10785" y="16067"/>
                </a:lnTo>
                <a:lnTo>
                  <a:pt x="10711" y="16287"/>
                </a:lnTo>
                <a:lnTo>
                  <a:pt x="10711" y="16397"/>
                </a:lnTo>
                <a:lnTo>
                  <a:pt x="10711" y="16507"/>
                </a:lnTo>
                <a:lnTo>
                  <a:pt x="10748" y="16543"/>
                </a:lnTo>
                <a:lnTo>
                  <a:pt x="10785" y="16543"/>
                </a:lnTo>
                <a:lnTo>
                  <a:pt x="10895" y="16470"/>
                </a:lnTo>
                <a:lnTo>
                  <a:pt x="10968" y="16360"/>
                </a:lnTo>
                <a:lnTo>
                  <a:pt x="11005" y="16103"/>
                </a:lnTo>
                <a:lnTo>
                  <a:pt x="11005" y="15663"/>
                </a:lnTo>
                <a:lnTo>
                  <a:pt x="11225" y="15370"/>
                </a:lnTo>
                <a:lnTo>
                  <a:pt x="11298" y="15260"/>
                </a:lnTo>
                <a:close/>
                <a:moveTo>
                  <a:pt x="6566" y="16580"/>
                </a:moveTo>
                <a:lnTo>
                  <a:pt x="7006" y="17020"/>
                </a:lnTo>
                <a:lnTo>
                  <a:pt x="7006" y="17240"/>
                </a:lnTo>
                <a:lnTo>
                  <a:pt x="7006" y="17460"/>
                </a:lnTo>
                <a:lnTo>
                  <a:pt x="6896" y="17350"/>
                </a:lnTo>
                <a:lnTo>
                  <a:pt x="6640" y="17130"/>
                </a:lnTo>
                <a:lnTo>
                  <a:pt x="6640" y="17020"/>
                </a:lnTo>
                <a:lnTo>
                  <a:pt x="6603" y="16800"/>
                </a:lnTo>
                <a:lnTo>
                  <a:pt x="6566" y="16580"/>
                </a:lnTo>
                <a:close/>
                <a:moveTo>
                  <a:pt x="9464" y="404"/>
                </a:moveTo>
                <a:lnTo>
                  <a:pt x="9684" y="440"/>
                </a:lnTo>
                <a:lnTo>
                  <a:pt x="9868" y="477"/>
                </a:lnTo>
                <a:lnTo>
                  <a:pt x="10051" y="587"/>
                </a:lnTo>
                <a:lnTo>
                  <a:pt x="10418" y="844"/>
                </a:lnTo>
                <a:lnTo>
                  <a:pt x="10711" y="1064"/>
                </a:lnTo>
                <a:lnTo>
                  <a:pt x="12582" y="2421"/>
                </a:lnTo>
                <a:lnTo>
                  <a:pt x="14489" y="3815"/>
                </a:lnTo>
                <a:lnTo>
                  <a:pt x="15443" y="4512"/>
                </a:lnTo>
                <a:lnTo>
                  <a:pt x="15700" y="4732"/>
                </a:lnTo>
                <a:lnTo>
                  <a:pt x="15847" y="4805"/>
                </a:lnTo>
                <a:lnTo>
                  <a:pt x="15993" y="4879"/>
                </a:lnTo>
                <a:lnTo>
                  <a:pt x="15590" y="5356"/>
                </a:lnTo>
                <a:lnTo>
                  <a:pt x="15223" y="5869"/>
                </a:lnTo>
                <a:lnTo>
                  <a:pt x="15040" y="6089"/>
                </a:lnTo>
                <a:lnTo>
                  <a:pt x="14856" y="6383"/>
                </a:lnTo>
                <a:lnTo>
                  <a:pt x="14783" y="6529"/>
                </a:lnTo>
                <a:lnTo>
                  <a:pt x="14746" y="6639"/>
                </a:lnTo>
                <a:lnTo>
                  <a:pt x="14746" y="6786"/>
                </a:lnTo>
                <a:lnTo>
                  <a:pt x="14856" y="6896"/>
                </a:lnTo>
                <a:lnTo>
                  <a:pt x="14966" y="7006"/>
                </a:lnTo>
                <a:lnTo>
                  <a:pt x="15076" y="7080"/>
                </a:lnTo>
                <a:lnTo>
                  <a:pt x="15370" y="7190"/>
                </a:lnTo>
                <a:lnTo>
                  <a:pt x="15957" y="7300"/>
                </a:lnTo>
                <a:lnTo>
                  <a:pt x="16727" y="7446"/>
                </a:lnTo>
                <a:lnTo>
                  <a:pt x="17021" y="7520"/>
                </a:lnTo>
                <a:lnTo>
                  <a:pt x="16984" y="7593"/>
                </a:lnTo>
                <a:lnTo>
                  <a:pt x="16470" y="8143"/>
                </a:lnTo>
                <a:lnTo>
                  <a:pt x="15993" y="8730"/>
                </a:lnTo>
                <a:lnTo>
                  <a:pt x="15040" y="9904"/>
                </a:lnTo>
                <a:lnTo>
                  <a:pt x="12912" y="12508"/>
                </a:lnTo>
                <a:lnTo>
                  <a:pt x="11848" y="13792"/>
                </a:lnTo>
                <a:lnTo>
                  <a:pt x="10821" y="15113"/>
                </a:lnTo>
                <a:lnTo>
                  <a:pt x="10344" y="15736"/>
                </a:lnTo>
                <a:lnTo>
                  <a:pt x="9904" y="16397"/>
                </a:lnTo>
                <a:lnTo>
                  <a:pt x="9464" y="17057"/>
                </a:lnTo>
                <a:lnTo>
                  <a:pt x="9317" y="17277"/>
                </a:lnTo>
                <a:lnTo>
                  <a:pt x="9207" y="17497"/>
                </a:lnTo>
                <a:lnTo>
                  <a:pt x="8987" y="17387"/>
                </a:lnTo>
                <a:lnTo>
                  <a:pt x="8767" y="17350"/>
                </a:lnTo>
                <a:lnTo>
                  <a:pt x="8290" y="17204"/>
                </a:lnTo>
                <a:lnTo>
                  <a:pt x="7997" y="17094"/>
                </a:lnTo>
                <a:lnTo>
                  <a:pt x="7740" y="16910"/>
                </a:lnTo>
                <a:lnTo>
                  <a:pt x="7483" y="16727"/>
                </a:lnTo>
                <a:lnTo>
                  <a:pt x="7227" y="16507"/>
                </a:lnTo>
                <a:lnTo>
                  <a:pt x="6750" y="16067"/>
                </a:lnTo>
                <a:lnTo>
                  <a:pt x="6273" y="15663"/>
                </a:lnTo>
                <a:lnTo>
                  <a:pt x="5723" y="15296"/>
                </a:lnTo>
                <a:lnTo>
                  <a:pt x="5209" y="14929"/>
                </a:lnTo>
                <a:lnTo>
                  <a:pt x="3045" y="13462"/>
                </a:lnTo>
                <a:lnTo>
                  <a:pt x="1908" y="12619"/>
                </a:lnTo>
                <a:lnTo>
                  <a:pt x="1321" y="12215"/>
                </a:lnTo>
                <a:lnTo>
                  <a:pt x="697" y="11848"/>
                </a:lnTo>
                <a:lnTo>
                  <a:pt x="624" y="11812"/>
                </a:lnTo>
                <a:lnTo>
                  <a:pt x="1614" y="10381"/>
                </a:lnTo>
                <a:lnTo>
                  <a:pt x="2641" y="8950"/>
                </a:lnTo>
                <a:lnTo>
                  <a:pt x="3668" y="7556"/>
                </a:lnTo>
                <a:lnTo>
                  <a:pt x="4732" y="6163"/>
                </a:lnTo>
                <a:lnTo>
                  <a:pt x="6970" y="3338"/>
                </a:lnTo>
                <a:lnTo>
                  <a:pt x="8144" y="1944"/>
                </a:lnTo>
                <a:lnTo>
                  <a:pt x="8730" y="1284"/>
                </a:lnTo>
                <a:lnTo>
                  <a:pt x="9244" y="550"/>
                </a:lnTo>
                <a:lnTo>
                  <a:pt x="9281" y="477"/>
                </a:lnTo>
                <a:lnTo>
                  <a:pt x="9281" y="404"/>
                </a:lnTo>
                <a:close/>
                <a:moveTo>
                  <a:pt x="7227" y="17204"/>
                </a:moveTo>
                <a:lnTo>
                  <a:pt x="7667" y="17460"/>
                </a:lnTo>
                <a:lnTo>
                  <a:pt x="8107" y="17681"/>
                </a:lnTo>
                <a:lnTo>
                  <a:pt x="8070" y="17937"/>
                </a:lnTo>
                <a:lnTo>
                  <a:pt x="8107" y="18194"/>
                </a:lnTo>
                <a:lnTo>
                  <a:pt x="7850" y="18084"/>
                </a:lnTo>
                <a:lnTo>
                  <a:pt x="7447" y="17791"/>
                </a:lnTo>
                <a:lnTo>
                  <a:pt x="7410" y="17644"/>
                </a:lnTo>
                <a:lnTo>
                  <a:pt x="7337" y="17497"/>
                </a:lnTo>
                <a:lnTo>
                  <a:pt x="7227" y="17204"/>
                </a:lnTo>
                <a:close/>
                <a:moveTo>
                  <a:pt x="9831" y="17460"/>
                </a:moveTo>
                <a:lnTo>
                  <a:pt x="9868" y="17534"/>
                </a:lnTo>
                <a:lnTo>
                  <a:pt x="9904" y="17571"/>
                </a:lnTo>
                <a:lnTo>
                  <a:pt x="9464" y="18084"/>
                </a:lnTo>
                <a:lnTo>
                  <a:pt x="9207" y="18341"/>
                </a:lnTo>
                <a:lnTo>
                  <a:pt x="9171" y="18231"/>
                </a:lnTo>
                <a:lnTo>
                  <a:pt x="9134" y="18121"/>
                </a:lnTo>
                <a:lnTo>
                  <a:pt x="9134" y="17974"/>
                </a:lnTo>
                <a:lnTo>
                  <a:pt x="9317" y="17974"/>
                </a:lnTo>
                <a:lnTo>
                  <a:pt x="9317" y="17937"/>
                </a:lnTo>
                <a:lnTo>
                  <a:pt x="9391" y="17937"/>
                </a:lnTo>
                <a:lnTo>
                  <a:pt x="9464" y="17901"/>
                </a:lnTo>
                <a:lnTo>
                  <a:pt x="9574" y="17827"/>
                </a:lnTo>
                <a:lnTo>
                  <a:pt x="9647" y="17681"/>
                </a:lnTo>
                <a:lnTo>
                  <a:pt x="9794" y="17460"/>
                </a:lnTo>
                <a:close/>
                <a:moveTo>
                  <a:pt x="9464" y="0"/>
                </a:moveTo>
                <a:lnTo>
                  <a:pt x="9281" y="37"/>
                </a:lnTo>
                <a:lnTo>
                  <a:pt x="9134" y="110"/>
                </a:lnTo>
                <a:lnTo>
                  <a:pt x="9024" y="147"/>
                </a:lnTo>
                <a:lnTo>
                  <a:pt x="8951" y="257"/>
                </a:lnTo>
                <a:lnTo>
                  <a:pt x="8914" y="294"/>
                </a:lnTo>
                <a:lnTo>
                  <a:pt x="8914" y="330"/>
                </a:lnTo>
                <a:lnTo>
                  <a:pt x="8327" y="954"/>
                </a:lnTo>
                <a:lnTo>
                  <a:pt x="7740" y="1614"/>
                </a:lnTo>
                <a:lnTo>
                  <a:pt x="6640" y="2971"/>
                </a:lnTo>
                <a:lnTo>
                  <a:pt x="5502" y="4365"/>
                </a:lnTo>
                <a:lnTo>
                  <a:pt x="4402" y="5759"/>
                </a:lnTo>
                <a:lnTo>
                  <a:pt x="2421" y="8400"/>
                </a:lnTo>
                <a:lnTo>
                  <a:pt x="477" y="11041"/>
                </a:lnTo>
                <a:lnTo>
                  <a:pt x="330" y="11261"/>
                </a:lnTo>
                <a:lnTo>
                  <a:pt x="37" y="11701"/>
                </a:lnTo>
                <a:lnTo>
                  <a:pt x="0" y="11775"/>
                </a:lnTo>
                <a:lnTo>
                  <a:pt x="0" y="11885"/>
                </a:lnTo>
                <a:lnTo>
                  <a:pt x="37" y="11958"/>
                </a:lnTo>
                <a:lnTo>
                  <a:pt x="74" y="12032"/>
                </a:lnTo>
                <a:lnTo>
                  <a:pt x="147" y="12068"/>
                </a:lnTo>
                <a:lnTo>
                  <a:pt x="220" y="12105"/>
                </a:lnTo>
                <a:lnTo>
                  <a:pt x="294" y="12105"/>
                </a:lnTo>
                <a:lnTo>
                  <a:pt x="404" y="12068"/>
                </a:lnTo>
                <a:lnTo>
                  <a:pt x="440" y="12142"/>
                </a:lnTo>
                <a:lnTo>
                  <a:pt x="697" y="12398"/>
                </a:lnTo>
                <a:lnTo>
                  <a:pt x="587" y="12508"/>
                </a:lnTo>
                <a:lnTo>
                  <a:pt x="514" y="12655"/>
                </a:lnTo>
                <a:lnTo>
                  <a:pt x="440" y="12802"/>
                </a:lnTo>
                <a:lnTo>
                  <a:pt x="404" y="12949"/>
                </a:lnTo>
                <a:lnTo>
                  <a:pt x="404" y="13022"/>
                </a:lnTo>
                <a:lnTo>
                  <a:pt x="440" y="13059"/>
                </a:lnTo>
                <a:lnTo>
                  <a:pt x="514" y="13095"/>
                </a:lnTo>
                <a:lnTo>
                  <a:pt x="550" y="13095"/>
                </a:lnTo>
                <a:lnTo>
                  <a:pt x="624" y="13205"/>
                </a:lnTo>
                <a:lnTo>
                  <a:pt x="697" y="13315"/>
                </a:lnTo>
                <a:lnTo>
                  <a:pt x="881" y="13462"/>
                </a:lnTo>
                <a:lnTo>
                  <a:pt x="1284" y="13719"/>
                </a:lnTo>
                <a:lnTo>
                  <a:pt x="2385" y="14416"/>
                </a:lnTo>
                <a:lnTo>
                  <a:pt x="3558" y="15223"/>
                </a:lnTo>
                <a:lnTo>
                  <a:pt x="4659" y="16103"/>
                </a:lnTo>
                <a:lnTo>
                  <a:pt x="6420" y="17534"/>
                </a:lnTo>
                <a:lnTo>
                  <a:pt x="6420" y="17571"/>
                </a:lnTo>
                <a:lnTo>
                  <a:pt x="6493" y="17644"/>
                </a:lnTo>
                <a:lnTo>
                  <a:pt x="6566" y="17644"/>
                </a:lnTo>
                <a:lnTo>
                  <a:pt x="6823" y="17864"/>
                </a:lnTo>
                <a:lnTo>
                  <a:pt x="7300" y="18231"/>
                </a:lnTo>
                <a:lnTo>
                  <a:pt x="7777" y="18561"/>
                </a:lnTo>
                <a:lnTo>
                  <a:pt x="8034" y="18671"/>
                </a:lnTo>
                <a:lnTo>
                  <a:pt x="8254" y="18781"/>
                </a:lnTo>
                <a:lnTo>
                  <a:pt x="8510" y="18854"/>
                </a:lnTo>
                <a:lnTo>
                  <a:pt x="8620" y="18854"/>
                </a:lnTo>
                <a:lnTo>
                  <a:pt x="8767" y="18818"/>
                </a:lnTo>
                <a:lnTo>
                  <a:pt x="8804" y="18744"/>
                </a:lnTo>
                <a:lnTo>
                  <a:pt x="8840" y="18708"/>
                </a:lnTo>
                <a:lnTo>
                  <a:pt x="8840" y="18634"/>
                </a:lnTo>
                <a:lnTo>
                  <a:pt x="8804" y="18561"/>
                </a:lnTo>
                <a:lnTo>
                  <a:pt x="8730" y="18488"/>
                </a:lnTo>
                <a:lnTo>
                  <a:pt x="8620" y="18414"/>
                </a:lnTo>
                <a:lnTo>
                  <a:pt x="8437" y="18341"/>
                </a:lnTo>
                <a:lnTo>
                  <a:pt x="8400" y="18341"/>
                </a:lnTo>
                <a:lnTo>
                  <a:pt x="8400" y="18157"/>
                </a:lnTo>
                <a:lnTo>
                  <a:pt x="8400" y="17974"/>
                </a:lnTo>
                <a:lnTo>
                  <a:pt x="8364" y="17791"/>
                </a:lnTo>
                <a:lnTo>
                  <a:pt x="8620" y="17864"/>
                </a:lnTo>
                <a:lnTo>
                  <a:pt x="8951" y="17937"/>
                </a:lnTo>
                <a:lnTo>
                  <a:pt x="8877" y="18121"/>
                </a:lnTo>
                <a:lnTo>
                  <a:pt x="8877" y="18267"/>
                </a:lnTo>
                <a:lnTo>
                  <a:pt x="8914" y="18451"/>
                </a:lnTo>
                <a:lnTo>
                  <a:pt x="8987" y="18598"/>
                </a:lnTo>
                <a:lnTo>
                  <a:pt x="8877" y="18781"/>
                </a:lnTo>
                <a:lnTo>
                  <a:pt x="8877" y="18854"/>
                </a:lnTo>
                <a:lnTo>
                  <a:pt x="8914" y="18964"/>
                </a:lnTo>
                <a:lnTo>
                  <a:pt x="9024" y="19001"/>
                </a:lnTo>
                <a:lnTo>
                  <a:pt x="9097" y="18964"/>
                </a:lnTo>
                <a:lnTo>
                  <a:pt x="9281" y="18854"/>
                </a:lnTo>
                <a:lnTo>
                  <a:pt x="9427" y="18708"/>
                </a:lnTo>
                <a:lnTo>
                  <a:pt x="9721" y="18414"/>
                </a:lnTo>
                <a:lnTo>
                  <a:pt x="10344" y="17717"/>
                </a:lnTo>
                <a:lnTo>
                  <a:pt x="11555" y="16397"/>
                </a:lnTo>
                <a:lnTo>
                  <a:pt x="12802" y="14929"/>
                </a:lnTo>
                <a:lnTo>
                  <a:pt x="14013" y="13462"/>
                </a:lnTo>
                <a:lnTo>
                  <a:pt x="15150" y="11958"/>
                </a:lnTo>
                <a:lnTo>
                  <a:pt x="16214" y="10454"/>
                </a:lnTo>
                <a:lnTo>
                  <a:pt x="17314" y="8950"/>
                </a:lnTo>
                <a:lnTo>
                  <a:pt x="17791" y="8253"/>
                </a:lnTo>
                <a:lnTo>
                  <a:pt x="18011" y="7887"/>
                </a:lnTo>
                <a:lnTo>
                  <a:pt x="18231" y="7483"/>
                </a:lnTo>
                <a:lnTo>
                  <a:pt x="18304" y="7483"/>
                </a:lnTo>
                <a:lnTo>
                  <a:pt x="18341" y="7446"/>
                </a:lnTo>
                <a:lnTo>
                  <a:pt x="18378" y="7373"/>
                </a:lnTo>
                <a:lnTo>
                  <a:pt x="18378" y="7300"/>
                </a:lnTo>
                <a:lnTo>
                  <a:pt x="18268" y="7080"/>
                </a:lnTo>
                <a:lnTo>
                  <a:pt x="18158" y="6860"/>
                </a:lnTo>
                <a:lnTo>
                  <a:pt x="17828" y="6493"/>
                </a:lnTo>
                <a:lnTo>
                  <a:pt x="17644" y="6346"/>
                </a:lnTo>
                <a:lnTo>
                  <a:pt x="17424" y="6199"/>
                </a:lnTo>
                <a:lnTo>
                  <a:pt x="17277" y="6126"/>
                </a:lnTo>
                <a:lnTo>
                  <a:pt x="17131" y="6089"/>
                </a:lnTo>
                <a:lnTo>
                  <a:pt x="16910" y="5576"/>
                </a:lnTo>
                <a:lnTo>
                  <a:pt x="16837" y="5319"/>
                </a:lnTo>
                <a:lnTo>
                  <a:pt x="16800" y="5062"/>
                </a:lnTo>
                <a:lnTo>
                  <a:pt x="16800" y="4915"/>
                </a:lnTo>
                <a:lnTo>
                  <a:pt x="16727" y="4769"/>
                </a:lnTo>
                <a:lnTo>
                  <a:pt x="16654" y="4695"/>
                </a:lnTo>
                <a:lnTo>
                  <a:pt x="16470" y="4695"/>
                </a:lnTo>
                <a:lnTo>
                  <a:pt x="16397" y="4732"/>
                </a:lnTo>
                <a:lnTo>
                  <a:pt x="16360" y="4769"/>
                </a:lnTo>
                <a:lnTo>
                  <a:pt x="16397" y="4842"/>
                </a:lnTo>
                <a:lnTo>
                  <a:pt x="16434" y="4879"/>
                </a:lnTo>
                <a:lnTo>
                  <a:pt x="16434" y="4915"/>
                </a:lnTo>
                <a:lnTo>
                  <a:pt x="16434" y="5099"/>
                </a:lnTo>
                <a:lnTo>
                  <a:pt x="16434" y="5356"/>
                </a:lnTo>
                <a:lnTo>
                  <a:pt x="16470" y="5539"/>
                </a:lnTo>
                <a:lnTo>
                  <a:pt x="16544" y="5759"/>
                </a:lnTo>
                <a:lnTo>
                  <a:pt x="16690" y="6126"/>
                </a:lnTo>
                <a:lnTo>
                  <a:pt x="16984" y="7006"/>
                </a:lnTo>
                <a:lnTo>
                  <a:pt x="17021" y="7080"/>
                </a:lnTo>
                <a:lnTo>
                  <a:pt x="16544" y="6970"/>
                </a:lnTo>
                <a:lnTo>
                  <a:pt x="15920" y="6860"/>
                </a:lnTo>
                <a:lnTo>
                  <a:pt x="15296" y="6713"/>
                </a:lnTo>
                <a:lnTo>
                  <a:pt x="15186" y="6639"/>
                </a:lnTo>
                <a:lnTo>
                  <a:pt x="15223" y="6603"/>
                </a:lnTo>
                <a:lnTo>
                  <a:pt x="15333" y="6419"/>
                </a:lnTo>
                <a:lnTo>
                  <a:pt x="15700" y="5906"/>
                </a:lnTo>
                <a:lnTo>
                  <a:pt x="16030" y="5392"/>
                </a:lnTo>
                <a:lnTo>
                  <a:pt x="16287" y="4915"/>
                </a:lnTo>
                <a:lnTo>
                  <a:pt x="16360" y="4842"/>
                </a:lnTo>
                <a:lnTo>
                  <a:pt x="16360" y="4732"/>
                </a:lnTo>
                <a:lnTo>
                  <a:pt x="16324" y="4622"/>
                </a:lnTo>
                <a:lnTo>
                  <a:pt x="16250" y="4512"/>
                </a:lnTo>
                <a:lnTo>
                  <a:pt x="16067" y="4329"/>
                </a:lnTo>
                <a:lnTo>
                  <a:pt x="15590" y="4035"/>
                </a:lnTo>
                <a:lnTo>
                  <a:pt x="14526" y="3265"/>
                </a:lnTo>
                <a:lnTo>
                  <a:pt x="12435" y="1724"/>
                </a:lnTo>
                <a:lnTo>
                  <a:pt x="11445" y="1027"/>
                </a:lnTo>
                <a:lnTo>
                  <a:pt x="10454" y="330"/>
                </a:lnTo>
                <a:lnTo>
                  <a:pt x="10124" y="147"/>
                </a:lnTo>
                <a:lnTo>
                  <a:pt x="9794" y="37"/>
                </a:lnTo>
                <a:lnTo>
                  <a:pt x="961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0" name="Google Shape;980;p47"/>
          <p:cNvSpPr/>
          <p:nvPr/>
        </p:nvSpPr>
        <p:spPr>
          <a:xfrm>
            <a:off x="942176" y="2995525"/>
            <a:ext cx="310513" cy="366327"/>
          </a:xfrm>
          <a:custGeom>
            <a:avLst/>
            <a:gdLst/>
            <a:ahLst/>
            <a:cxnLst/>
            <a:rect l="l" t="t" r="r" b="b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1" name="Google Shape;981;p47"/>
          <p:cNvSpPr/>
          <p:nvPr/>
        </p:nvSpPr>
        <p:spPr>
          <a:xfrm>
            <a:off x="908813" y="1254697"/>
            <a:ext cx="377239" cy="374825"/>
          </a:xfrm>
          <a:custGeom>
            <a:avLst/>
            <a:gdLst/>
            <a:ahLst/>
            <a:cxnLst/>
            <a:rect l="l" t="t" r="r" b="b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2" name="Google Shape;982;p47"/>
          <p:cNvSpPr/>
          <p:nvPr/>
        </p:nvSpPr>
        <p:spPr>
          <a:xfrm>
            <a:off x="1006438" y="3826724"/>
            <a:ext cx="181990" cy="161357"/>
          </a:xfrm>
          <a:custGeom>
            <a:avLst/>
            <a:gdLst/>
            <a:ahLst/>
            <a:cxnLst/>
            <a:rect l="l" t="t" r="r" b="b"/>
            <a:pathLst>
              <a:path w="5504" h="4880" extrusionOk="0">
                <a:moveTo>
                  <a:pt x="5173" y="0"/>
                </a:moveTo>
                <a:lnTo>
                  <a:pt x="5063" y="37"/>
                </a:lnTo>
                <a:lnTo>
                  <a:pt x="4990" y="110"/>
                </a:lnTo>
                <a:lnTo>
                  <a:pt x="4770" y="404"/>
                </a:lnTo>
                <a:lnTo>
                  <a:pt x="4513" y="624"/>
                </a:lnTo>
                <a:lnTo>
                  <a:pt x="4219" y="844"/>
                </a:lnTo>
                <a:lnTo>
                  <a:pt x="3926" y="991"/>
                </a:lnTo>
                <a:lnTo>
                  <a:pt x="3742" y="1064"/>
                </a:lnTo>
                <a:lnTo>
                  <a:pt x="3559" y="1101"/>
                </a:lnTo>
                <a:lnTo>
                  <a:pt x="3229" y="1101"/>
                </a:lnTo>
                <a:lnTo>
                  <a:pt x="2862" y="1028"/>
                </a:lnTo>
                <a:lnTo>
                  <a:pt x="2532" y="917"/>
                </a:lnTo>
                <a:lnTo>
                  <a:pt x="2239" y="807"/>
                </a:lnTo>
                <a:lnTo>
                  <a:pt x="1908" y="734"/>
                </a:lnTo>
                <a:lnTo>
                  <a:pt x="1578" y="661"/>
                </a:lnTo>
                <a:lnTo>
                  <a:pt x="1248" y="624"/>
                </a:lnTo>
                <a:lnTo>
                  <a:pt x="918" y="661"/>
                </a:lnTo>
                <a:lnTo>
                  <a:pt x="625" y="771"/>
                </a:lnTo>
                <a:lnTo>
                  <a:pt x="478" y="844"/>
                </a:lnTo>
                <a:lnTo>
                  <a:pt x="368" y="954"/>
                </a:lnTo>
                <a:lnTo>
                  <a:pt x="258" y="1064"/>
                </a:lnTo>
                <a:lnTo>
                  <a:pt x="148" y="1211"/>
                </a:lnTo>
                <a:lnTo>
                  <a:pt x="111" y="1284"/>
                </a:lnTo>
                <a:lnTo>
                  <a:pt x="111" y="1321"/>
                </a:lnTo>
                <a:lnTo>
                  <a:pt x="148" y="1431"/>
                </a:lnTo>
                <a:lnTo>
                  <a:pt x="258" y="1468"/>
                </a:lnTo>
                <a:lnTo>
                  <a:pt x="368" y="1468"/>
                </a:lnTo>
                <a:lnTo>
                  <a:pt x="698" y="1284"/>
                </a:lnTo>
                <a:lnTo>
                  <a:pt x="1028" y="1174"/>
                </a:lnTo>
                <a:lnTo>
                  <a:pt x="1028" y="2531"/>
                </a:lnTo>
                <a:lnTo>
                  <a:pt x="955" y="3228"/>
                </a:lnTo>
                <a:lnTo>
                  <a:pt x="881" y="3925"/>
                </a:lnTo>
                <a:lnTo>
                  <a:pt x="698" y="3852"/>
                </a:lnTo>
                <a:lnTo>
                  <a:pt x="551" y="3742"/>
                </a:lnTo>
                <a:lnTo>
                  <a:pt x="368" y="3632"/>
                </a:lnTo>
                <a:lnTo>
                  <a:pt x="184" y="3522"/>
                </a:lnTo>
                <a:lnTo>
                  <a:pt x="111" y="3522"/>
                </a:lnTo>
                <a:lnTo>
                  <a:pt x="38" y="3595"/>
                </a:lnTo>
                <a:lnTo>
                  <a:pt x="1" y="3669"/>
                </a:lnTo>
                <a:lnTo>
                  <a:pt x="1" y="3779"/>
                </a:lnTo>
                <a:lnTo>
                  <a:pt x="38" y="3962"/>
                </a:lnTo>
                <a:lnTo>
                  <a:pt x="148" y="4145"/>
                </a:lnTo>
                <a:lnTo>
                  <a:pt x="294" y="4256"/>
                </a:lnTo>
                <a:lnTo>
                  <a:pt x="514" y="4402"/>
                </a:lnTo>
                <a:lnTo>
                  <a:pt x="735" y="4476"/>
                </a:lnTo>
                <a:lnTo>
                  <a:pt x="1175" y="4476"/>
                </a:lnTo>
                <a:lnTo>
                  <a:pt x="1248" y="4439"/>
                </a:lnTo>
                <a:lnTo>
                  <a:pt x="1321" y="4402"/>
                </a:lnTo>
                <a:lnTo>
                  <a:pt x="1395" y="4256"/>
                </a:lnTo>
                <a:lnTo>
                  <a:pt x="1505" y="3485"/>
                </a:lnTo>
                <a:lnTo>
                  <a:pt x="1578" y="2715"/>
                </a:lnTo>
                <a:lnTo>
                  <a:pt x="1578" y="1908"/>
                </a:lnTo>
                <a:lnTo>
                  <a:pt x="1542" y="1504"/>
                </a:lnTo>
                <a:lnTo>
                  <a:pt x="1505" y="1138"/>
                </a:lnTo>
                <a:lnTo>
                  <a:pt x="1762" y="1174"/>
                </a:lnTo>
                <a:lnTo>
                  <a:pt x="2128" y="1321"/>
                </a:lnTo>
                <a:lnTo>
                  <a:pt x="2459" y="1431"/>
                </a:lnTo>
                <a:lnTo>
                  <a:pt x="2825" y="1578"/>
                </a:lnTo>
                <a:lnTo>
                  <a:pt x="3192" y="1651"/>
                </a:lnTo>
                <a:lnTo>
                  <a:pt x="3486" y="1651"/>
                </a:lnTo>
                <a:lnTo>
                  <a:pt x="3449" y="2531"/>
                </a:lnTo>
                <a:lnTo>
                  <a:pt x="3412" y="3449"/>
                </a:lnTo>
                <a:lnTo>
                  <a:pt x="3412" y="3999"/>
                </a:lnTo>
                <a:lnTo>
                  <a:pt x="3412" y="4256"/>
                </a:lnTo>
                <a:lnTo>
                  <a:pt x="3412" y="4366"/>
                </a:lnTo>
                <a:lnTo>
                  <a:pt x="3412" y="4402"/>
                </a:lnTo>
                <a:lnTo>
                  <a:pt x="3449" y="4402"/>
                </a:lnTo>
                <a:lnTo>
                  <a:pt x="3412" y="4476"/>
                </a:lnTo>
                <a:lnTo>
                  <a:pt x="3376" y="4512"/>
                </a:lnTo>
                <a:lnTo>
                  <a:pt x="3376" y="4659"/>
                </a:lnTo>
                <a:lnTo>
                  <a:pt x="3376" y="4696"/>
                </a:lnTo>
                <a:lnTo>
                  <a:pt x="3412" y="4806"/>
                </a:lnTo>
                <a:lnTo>
                  <a:pt x="3522" y="4879"/>
                </a:lnTo>
                <a:lnTo>
                  <a:pt x="3632" y="4879"/>
                </a:lnTo>
                <a:lnTo>
                  <a:pt x="3742" y="4842"/>
                </a:lnTo>
                <a:lnTo>
                  <a:pt x="3853" y="4732"/>
                </a:lnTo>
                <a:lnTo>
                  <a:pt x="3926" y="4586"/>
                </a:lnTo>
                <a:lnTo>
                  <a:pt x="3926" y="4439"/>
                </a:lnTo>
                <a:lnTo>
                  <a:pt x="3926" y="4256"/>
                </a:lnTo>
                <a:lnTo>
                  <a:pt x="3963" y="3045"/>
                </a:lnTo>
                <a:lnTo>
                  <a:pt x="3963" y="1871"/>
                </a:lnTo>
                <a:lnTo>
                  <a:pt x="3963" y="1541"/>
                </a:lnTo>
                <a:lnTo>
                  <a:pt x="4366" y="1394"/>
                </a:lnTo>
                <a:lnTo>
                  <a:pt x="4733" y="1138"/>
                </a:lnTo>
                <a:lnTo>
                  <a:pt x="5063" y="844"/>
                </a:lnTo>
                <a:lnTo>
                  <a:pt x="5320" y="551"/>
                </a:lnTo>
                <a:lnTo>
                  <a:pt x="5467" y="367"/>
                </a:lnTo>
                <a:lnTo>
                  <a:pt x="5503" y="257"/>
                </a:lnTo>
                <a:lnTo>
                  <a:pt x="5503" y="184"/>
                </a:lnTo>
                <a:lnTo>
                  <a:pt x="5430" y="74"/>
                </a:lnTo>
                <a:lnTo>
                  <a:pt x="5356" y="37"/>
                </a:lnTo>
                <a:lnTo>
                  <a:pt x="528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3" name="Google Shape;983;p47"/>
          <p:cNvSpPr/>
          <p:nvPr/>
        </p:nvSpPr>
        <p:spPr>
          <a:xfrm>
            <a:off x="1791593" y="1116453"/>
            <a:ext cx="525204" cy="651314"/>
          </a:xfrm>
          <a:custGeom>
            <a:avLst/>
            <a:gdLst/>
            <a:ahLst/>
            <a:cxnLst/>
            <a:rect l="l" t="t" r="r" b="b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4" name="Google Shape;984;p47"/>
          <p:cNvSpPr/>
          <p:nvPr/>
        </p:nvSpPr>
        <p:spPr>
          <a:xfrm>
            <a:off x="1765521" y="2049799"/>
            <a:ext cx="577348" cy="396615"/>
          </a:xfrm>
          <a:custGeom>
            <a:avLst/>
            <a:gdLst/>
            <a:ahLst/>
            <a:cxnLst/>
            <a:rect l="l" t="t" r="r" b="b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5" name="Google Shape;985;p47"/>
          <p:cNvSpPr/>
          <p:nvPr/>
        </p:nvSpPr>
        <p:spPr>
          <a:xfrm>
            <a:off x="1880736" y="3784278"/>
            <a:ext cx="346918" cy="246235"/>
          </a:xfrm>
          <a:custGeom>
            <a:avLst/>
            <a:gdLst/>
            <a:ahLst/>
            <a:cxnLst/>
            <a:rect l="l" t="t" r="r" b="b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6" name="Google Shape;986;p47"/>
          <p:cNvSpPr/>
          <p:nvPr/>
        </p:nvSpPr>
        <p:spPr>
          <a:xfrm>
            <a:off x="1876504" y="2918765"/>
            <a:ext cx="355383" cy="306876"/>
          </a:xfrm>
          <a:custGeom>
            <a:avLst/>
            <a:gdLst/>
            <a:ahLst/>
            <a:cxnLst/>
            <a:rect l="l" t="t" r="r" b="b"/>
            <a:pathLst>
              <a:path w="10748" h="9281" extrusionOk="0">
                <a:moveTo>
                  <a:pt x="4072" y="550"/>
                </a:moveTo>
                <a:lnTo>
                  <a:pt x="4329" y="587"/>
                </a:lnTo>
                <a:lnTo>
                  <a:pt x="4585" y="697"/>
                </a:lnTo>
                <a:lnTo>
                  <a:pt x="4842" y="844"/>
                </a:lnTo>
                <a:lnTo>
                  <a:pt x="5025" y="1064"/>
                </a:lnTo>
                <a:lnTo>
                  <a:pt x="5136" y="1211"/>
                </a:lnTo>
                <a:lnTo>
                  <a:pt x="5209" y="1394"/>
                </a:lnTo>
                <a:lnTo>
                  <a:pt x="5246" y="1541"/>
                </a:lnTo>
                <a:lnTo>
                  <a:pt x="5282" y="1724"/>
                </a:lnTo>
                <a:lnTo>
                  <a:pt x="5282" y="2091"/>
                </a:lnTo>
                <a:lnTo>
                  <a:pt x="5246" y="2458"/>
                </a:lnTo>
                <a:lnTo>
                  <a:pt x="5209" y="2641"/>
                </a:lnTo>
                <a:lnTo>
                  <a:pt x="4695" y="1761"/>
                </a:lnTo>
                <a:lnTo>
                  <a:pt x="4072" y="550"/>
                </a:lnTo>
                <a:close/>
                <a:moveTo>
                  <a:pt x="1357" y="3008"/>
                </a:moveTo>
                <a:lnTo>
                  <a:pt x="1504" y="3265"/>
                </a:lnTo>
                <a:lnTo>
                  <a:pt x="1614" y="3558"/>
                </a:lnTo>
                <a:lnTo>
                  <a:pt x="1797" y="3852"/>
                </a:lnTo>
                <a:lnTo>
                  <a:pt x="1467" y="3778"/>
                </a:lnTo>
                <a:lnTo>
                  <a:pt x="1137" y="3742"/>
                </a:lnTo>
                <a:lnTo>
                  <a:pt x="1321" y="3118"/>
                </a:lnTo>
                <a:lnTo>
                  <a:pt x="1357" y="3008"/>
                </a:lnTo>
                <a:close/>
                <a:moveTo>
                  <a:pt x="3815" y="550"/>
                </a:moveTo>
                <a:lnTo>
                  <a:pt x="4072" y="1174"/>
                </a:lnTo>
                <a:lnTo>
                  <a:pt x="4329" y="1798"/>
                </a:lnTo>
                <a:lnTo>
                  <a:pt x="4695" y="2531"/>
                </a:lnTo>
                <a:lnTo>
                  <a:pt x="5099" y="3265"/>
                </a:lnTo>
                <a:lnTo>
                  <a:pt x="4989" y="3852"/>
                </a:lnTo>
                <a:lnTo>
                  <a:pt x="4732" y="3191"/>
                </a:lnTo>
                <a:lnTo>
                  <a:pt x="4475" y="2531"/>
                </a:lnTo>
                <a:lnTo>
                  <a:pt x="4255" y="1981"/>
                </a:lnTo>
                <a:lnTo>
                  <a:pt x="4035" y="1467"/>
                </a:lnTo>
                <a:lnTo>
                  <a:pt x="3742" y="880"/>
                </a:lnTo>
                <a:lnTo>
                  <a:pt x="3558" y="587"/>
                </a:lnTo>
                <a:lnTo>
                  <a:pt x="3815" y="550"/>
                </a:lnTo>
                <a:close/>
                <a:moveTo>
                  <a:pt x="1761" y="1724"/>
                </a:moveTo>
                <a:lnTo>
                  <a:pt x="1724" y="1798"/>
                </a:lnTo>
                <a:lnTo>
                  <a:pt x="1761" y="1944"/>
                </a:lnTo>
                <a:lnTo>
                  <a:pt x="1834" y="2018"/>
                </a:lnTo>
                <a:lnTo>
                  <a:pt x="1944" y="2054"/>
                </a:lnTo>
                <a:lnTo>
                  <a:pt x="2054" y="2054"/>
                </a:lnTo>
                <a:lnTo>
                  <a:pt x="2274" y="2531"/>
                </a:lnTo>
                <a:lnTo>
                  <a:pt x="2458" y="2971"/>
                </a:lnTo>
                <a:lnTo>
                  <a:pt x="3008" y="4182"/>
                </a:lnTo>
                <a:lnTo>
                  <a:pt x="3081" y="4329"/>
                </a:lnTo>
                <a:lnTo>
                  <a:pt x="2825" y="4255"/>
                </a:lnTo>
                <a:lnTo>
                  <a:pt x="2458" y="4072"/>
                </a:lnTo>
                <a:lnTo>
                  <a:pt x="2164" y="3742"/>
                </a:lnTo>
                <a:lnTo>
                  <a:pt x="1944" y="3375"/>
                </a:lnTo>
                <a:lnTo>
                  <a:pt x="1724" y="2935"/>
                </a:lnTo>
                <a:lnTo>
                  <a:pt x="1651" y="2715"/>
                </a:lnTo>
                <a:lnTo>
                  <a:pt x="1504" y="2494"/>
                </a:lnTo>
                <a:lnTo>
                  <a:pt x="1724" y="1761"/>
                </a:lnTo>
                <a:lnTo>
                  <a:pt x="1761" y="1724"/>
                </a:lnTo>
                <a:close/>
                <a:moveTo>
                  <a:pt x="2604" y="1174"/>
                </a:moveTo>
                <a:lnTo>
                  <a:pt x="2715" y="1614"/>
                </a:lnTo>
                <a:lnTo>
                  <a:pt x="2861" y="2054"/>
                </a:lnTo>
                <a:lnTo>
                  <a:pt x="3228" y="2898"/>
                </a:lnTo>
                <a:lnTo>
                  <a:pt x="3998" y="4695"/>
                </a:lnTo>
                <a:lnTo>
                  <a:pt x="3632" y="4549"/>
                </a:lnTo>
                <a:lnTo>
                  <a:pt x="3522" y="4365"/>
                </a:lnTo>
                <a:lnTo>
                  <a:pt x="3301" y="3888"/>
                </a:lnTo>
                <a:lnTo>
                  <a:pt x="2861" y="2935"/>
                </a:lnTo>
                <a:lnTo>
                  <a:pt x="2274" y="1834"/>
                </a:lnTo>
                <a:lnTo>
                  <a:pt x="2311" y="1651"/>
                </a:lnTo>
                <a:lnTo>
                  <a:pt x="2421" y="1467"/>
                </a:lnTo>
                <a:lnTo>
                  <a:pt x="2604" y="1174"/>
                </a:lnTo>
                <a:close/>
                <a:moveTo>
                  <a:pt x="3338" y="660"/>
                </a:moveTo>
                <a:lnTo>
                  <a:pt x="3375" y="770"/>
                </a:lnTo>
                <a:lnTo>
                  <a:pt x="3668" y="1467"/>
                </a:lnTo>
                <a:lnTo>
                  <a:pt x="3962" y="2164"/>
                </a:lnTo>
                <a:lnTo>
                  <a:pt x="4182" y="2788"/>
                </a:lnTo>
                <a:lnTo>
                  <a:pt x="4402" y="3412"/>
                </a:lnTo>
                <a:lnTo>
                  <a:pt x="4769" y="4659"/>
                </a:lnTo>
                <a:lnTo>
                  <a:pt x="4732" y="4805"/>
                </a:lnTo>
                <a:lnTo>
                  <a:pt x="4659" y="4805"/>
                </a:lnTo>
                <a:lnTo>
                  <a:pt x="4549" y="4842"/>
                </a:lnTo>
                <a:lnTo>
                  <a:pt x="3668" y="2971"/>
                </a:lnTo>
                <a:lnTo>
                  <a:pt x="3191" y="1981"/>
                </a:lnTo>
                <a:lnTo>
                  <a:pt x="2971" y="1504"/>
                </a:lnTo>
                <a:lnTo>
                  <a:pt x="2788" y="991"/>
                </a:lnTo>
                <a:lnTo>
                  <a:pt x="3045" y="807"/>
                </a:lnTo>
                <a:lnTo>
                  <a:pt x="3338" y="660"/>
                </a:lnTo>
                <a:close/>
                <a:moveTo>
                  <a:pt x="7703" y="4952"/>
                </a:moveTo>
                <a:lnTo>
                  <a:pt x="7960" y="5246"/>
                </a:lnTo>
                <a:lnTo>
                  <a:pt x="7960" y="5246"/>
                </a:lnTo>
                <a:lnTo>
                  <a:pt x="7887" y="5209"/>
                </a:lnTo>
                <a:lnTo>
                  <a:pt x="7593" y="5319"/>
                </a:lnTo>
                <a:lnTo>
                  <a:pt x="7300" y="5466"/>
                </a:lnTo>
                <a:lnTo>
                  <a:pt x="7190" y="5356"/>
                </a:lnTo>
                <a:lnTo>
                  <a:pt x="7080" y="5246"/>
                </a:lnTo>
                <a:lnTo>
                  <a:pt x="7373" y="5099"/>
                </a:lnTo>
                <a:lnTo>
                  <a:pt x="7703" y="4952"/>
                </a:lnTo>
                <a:close/>
                <a:moveTo>
                  <a:pt x="8070" y="5356"/>
                </a:moveTo>
                <a:lnTo>
                  <a:pt x="8180" y="5466"/>
                </a:lnTo>
                <a:lnTo>
                  <a:pt x="7923" y="5576"/>
                </a:lnTo>
                <a:lnTo>
                  <a:pt x="7923" y="5576"/>
                </a:lnTo>
                <a:lnTo>
                  <a:pt x="8033" y="5429"/>
                </a:lnTo>
                <a:lnTo>
                  <a:pt x="8070" y="5356"/>
                </a:lnTo>
                <a:close/>
                <a:moveTo>
                  <a:pt x="7556" y="5612"/>
                </a:moveTo>
                <a:lnTo>
                  <a:pt x="7483" y="5722"/>
                </a:lnTo>
                <a:lnTo>
                  <a:pt x="7483" y="5686"/>
                </a:lnTo>
                <a:lnTo>
                  <a:pt x="7556" y="5612"/>
                </a:lnTo>
                <a:close/>
                <a:moveTo>
                  <a:pt x="8327" y="5649"/>
                </a:moveTo>
                <a:lnTo>
                  <a:pt x="8327" y="5686"/>
                </a:lnTo>
                <a:lnTo>
                  <a:pt x="7850" y="6163"/>
                </a:lnTo>
                <a:lnTo>
                  <a:pt x="7740" y="6016"/>
                </a:lnTo>
                <a:lnTo>
                  <a:pt x="7997" y="5796"/>
                </a:lnTo>
                <a:lnTo>
                  <a:pt x="8327" y="5649"/>
                </a:lnTo>
                <a:close/>
                <a:moveTo>
                  <a:pt x="8437" y="5796"/>
                </a:moveTo>
                <a:lnTo>
                  <a:pt x="8584" y="6053"/>
                </a:lnTo>
                <a:lnTo>
                  <a:pt x="8143" y="6163"/>
                </a:lnTo>
                <a:lnTo>
                  <a:pt x="8437" y="5796"/>
                </a:lnTo>
                <a:close/>
                <a:moveTo>
                  <a:pt x="8437" y="6346"/>
                </a:moveTo>
                <a:lnTo>
                  <a:pt x="8180" y="6676"/>
                </a:lnTo>
                <a:lnTo>
                  <a:pt x="8107" y="6493"/>
                </a:lnTo>
                <a:lnTo>
                  <a:pt x="8437" y="6346"/>
                </a:lnTo>
                <a:close/>
                <a:moveTo>
                  <a:pt x="8767" y="6309"/>
                </a:moveTo>
                <a:lnTo>
                  <a:pt x="8840" y="6419"/>
                </a:lnTo>
                <a:lnTo>
                  <a:pt x="8547" y="6676"/>
                </a:lnTo>
                <a:lnTo>
                  <a:pt x="8767" y="6309"/>
                </a:lnTo>
                <a:close/>
                <a:moveTo>
                  <a:pt x="9024" y="4695"/>
                </a:moveTo>
                <a:lnTo>
                  <a:pt x="9244" y="4732"/>
                </a:lnTo>
                <a:lnTo>
                  <a:pt x="9464" y="4805"/>
                </a:lnTo>
                <a:lnTo>
                  <a:pt x="9647" y="4915"/>
                </a:lnTo>
                <a:lnTo>
                  <a:pt x="9831" y="5062"/>
                </a:lnTo>
                <a:lnTo>
                  <a:pt x="9904" y="5099"/>
                </a:lnTo>
                <a:lnTo>
                  <a:pt x="9941" y="5099"/>
                </a:lnTo>
                <a:lnTo>
                  <a:pt x="10051" y="5209"/>
                </a:lnTo>
                <a:lnTo>
                  <a:pt x="10161" y="5429"/>
                </a:lnTo>
                <a:lnTo>
                  <a:pt x="10198" y="5649"/>
                </a:lnTo>
                <a:lnTo>
                  <a:pt x="10234" y="5869"/>
                </a:lnTo>
                <a:lnTo>
                  <a:pt x="10198" y="6089"/>
                </a:lnTo>
                <a:lnTo>
                  <a:pt x="10161" y="6346"/>
                </a:lnTo>
                <a:lnTo>
                  <a:pt x="10088" y="6566"/>
                </a:lnTo>
                <a:lnTo>
                  <a:pt x="9941" y="7006"/>
                </a:lnTo>
                <a:lnTo>
                  <a:pt x="9904" y="7080"/>
                </a:lnTo>
                <a:lnTo>
                  <a:pt x="9647" y="6676"/>
                </a:lnTo>
                <a:lnTo>
                  <a:pt x="9024" y="5832"/>
                </a:lnTo>
                <a:lnTo>
                  <a:pt x="8620" y="5282"/>
                </a:lnTo>
                <a:lnTo>
                  <a:pt x="8400" y="5025"/>
                </a:lnTo>
                <a:lnTo>
                  <a:pt x="8143" y="4842"/>
                </a:lnTo>
                <a:lnTo>
                  <a:pt x="8584" y="4732"/>
                </a:lnTo>
                <a:lnTo>
                  <a:pt x="8804" y="4695"/>
                </a:lnTo>
                <a:close/>
                <a:moveTo>
                  <a:pt x="1064" y="3962"/>
                </a:moveTo>
                <a:lnTo>
                  <a:pt x="1357" y="4182"/>
                </a:lnTo>
                <a:lnTo>
                  <a:pt x="1651" y="4329"/>
                </a:lnTo>
                <a:lnTo>
                  <a:pt x="2348" y="4585"/>
                </a:lnTo>
                <a:lnTo>
                  <a:pt x="2458" y="4659"/>
                </a:lnTo>
                <a:lnTo>
                  <a:pt x="2494" y="4695"/>
                </a:lnTo>
                <a:lnTo>
                  <a:pt x="2568" y="4732"/>
                </a:lnTo>
                <a:lnTo>
                  <a:pt x="2641" y="4695"/>
                </a:lnTo>
                <a:lnTo>
                  <a:pt x="4329" y="5319"/>
                </a:lnTo>
                <a:lnTo>
                  <a:pt x="4329" y="5356"/>
                </a:lnTo>
                <a:lnTo>
                  <a:pt x="4292" y="5319"/>
                </a:lnTo>
                <a:lnTo>
                  <a:pt x="3888" y="5172"/>
                </a:lnTo>
                <a:lnTo>
                  <a:pt x="3705" y="5136"/>
                </a:lnTo>
                <a:lnTo>
                  <a:pt x="3485" y="5099"/>
                </a:lnTo>
                <a:lnTo>
                  <a:pt x="3448" y="5136"/>
                </a:lnTo>
                <a:lnTo>
                  <a:pt x="3411" y="5172"/>
                </a:lnTo>
                <a:lnTo>
                  <a:pt x="3448" y="5246"/>
                </a:lnTo>
                <a:lnTo>
                  <a:pt x="3595" y="5392"/>
                </a:lnTo>
                <a:lnTo>
                  <a:pt x="3852" y="5539"/>
                </a:lnTo>
                <a:lnTo>
                  <a:pt x="4108" y="5686"/>
                </a:lnTo>
                <a:lnTo>
                  <a:pt x="4402" y="5759"/>
                </a:lnTo>
                <a:lnTo>
                  <a:pt x="4365" y="5906"/>
                </a:lnTo>
                <a:lnTo>
                  <a:pt x="4035" y="5906"/>
                </a:lnTo>
                <a:lnTo>
                  <a:pt x="3742" y="5869"/>
                </a:lnTo>
                <a:lnTo>
                  <a:pt x="3411" y="5759"/>
                </a:lnTo>
                <a:lnTo>
                  <a:pt x="3228" y="5686"/>
                </a:lnTo>
                <a:lnTo>
                  <a:pt x="3191" y="5612"/>
                </a:lnTo>
                <a:lnTo>
                  <a:pt x="3155" y="5576"/>
                </a:lnTo>
                <a:lnTo>
                  <a:pt x="3118" y="5539"/>
                </a:lnTo>
                <a:lnTo>
                  <a:pt x="3081" y="5502"/>
                </a:lnTo>
                <a:lnTo>
                  <a:pt x="3045" y="5502"/>
                </a:lnTo>
                <a:lnTo>
                  <a:pt x="3008" y="5539"/>
                </a:lnTo>
                <a:lnTo>
                  <a:pt x="2971" y="5649"/>
                </a:lnTo>
                <a:lnTo>
                  <a:pt x="2971" y="5722"/>
                </a:lnTo>
                <a:lnTo>
                  <a:pt x="3008" y="5796"/>
                </a:lnTo>
                <a:lnTo>
                  <a:pt x="3045" y="5869"/>
                </a:lnTo>
                <a:lnTo>
                  <a:pt x="3191" y="6016"/>
                </a:lnTo>
                <a:lnTo>
                  <a:pt x="3338" y="6126"/>
                </a:lnTo>
                <a:lnTo>
                  <a:pt x="3522" y="6199"/>
                </a:lnTo>
                <a:lnTo>
                  <a:pt x="3742" y="6273"/>
                </a:lnTo>
                <a:lnTo>
                  <a:pt x="3962" y="6309"/>
                </a:lnTo>
                <a:lnTo>
                  <a:pt x="4182" y="6309"/>
                </a:lnTo>
                <a:lnTo>
                  <a:pt x="3962" y="6676"/>
                </a:lnTo>
                <a:lnTo>
                  <a:pt x="3742" y="6603"/>
                </a:lnTo>
                <a:lnTo>
                  <a:pt x="3228" y="6456"/>
                </a:lnTo>
                <a:lnTo>
                  <a:pt x="2971" y="6419"/>
                </a:lnTo>
                <a:lnTo>
                  <a:pt x="2715" y="6383"/>
                </a:lnTo>
                <a:lnTo>
                  <a:pt x="2641" y="6383"/>
                </a:lnTo>
                <a:lnTo>
                  <a:pt x="2641" y="6456"/>
                </a:lnTo>
                <a:lnTo>
                  <a:pt x="2641" y="6493"/>
                </a:lnTo>
                <a:lnTo>
                  <a:pt x="2678" y="6529"/>
                </a:lnTo>
                <a:lnTo>
                  <a:pt x="2861" y="6676"/>
                </a:lnTo>
                <a:lnTo>
                  <a:pt x="3081" y="6786"/>
                </a:lnTo>
                <a:lnTo>
                  <a:pt x="3522" y="6970"/>
                </a:lnTo>
                <a:lnTo>
                  <a:pt x="3742" y="7080"/>
                </a:lnTo>
                <a:lnTo>
                  <a:pt x="3632" y="7226"/>
                </a:lnTo>
                <a:lnTo>
                  <a:pt x="3522" y="7336"/>
                </a:lnTo>
                <a:lnTo>
                  <a:pt x="2935" y="7080"/>
                </a:lnTo>
                <a:lnTo>
                  <a:pt x="2311" y="6823"/>
                </a:lnTo>
                <a:lnTo>
                  <a:pt x="2238" y="6823"/>
                </a:lnTo>
                <a:lnTo>
                  <a:pt x="2201" y="6860"/>
                </a:lnTo>
                <a:lnTo>
                  <a:pt x="2201" y="6896"/>
                </a:lnTo>
                <a:lnTo>
                  <a:pt x="2201" y="6970"/>
                </a:lnTo>
                <a:lnTo>
                  <a:pt x="2458" y="7190"/>
                </a:lnTo>
                <a:lnTo>
                  <a:pt x="2678" y="7410"/>
                </a:lnTo>
                <a:lnTo>
                  <a:pt x="2971" y="7557"/>
                </a:lnTo>
                <a:lnTo>
                  <a:pt x="3265" y="7703"/>
                </a:lnTo>
                <a:lnTo>
                  <a:pt x="2971" y="7960"/>
                </a:lnTo>
                <a:lnTo>
                  <a:pt x="2641" y="7960"/>
                </a:lnTo>
                <a:lnTo>
                  <a:pt x="2311" y="7887"/>
                </a:lnTo>
                <a:lnTo>
                  <a:pt x="1981" y="7777"/>
                </a:lnTo>
                <a:lnTo>
                  <a:pt x="1871" y="7777"/>
                </a:lnTo>
                <a:lnTo>
                  <a:pt x="1834" y="7813"/>
                </a:lnTo>
                <a:lnTo>
                  <a:pt x="1797" y="7850"/>
                </a:lnTo>
                <a:lnTo>
                  <a:pt x="1797" y="7923"/>
                </a:lnTo>
                <a:lnTo>
                  <a:pt x="1834" y="8070"/>
                </a:lnTo>
                <a:lnTo>
                  <a:pt x="1944" y="8143"/>
                </a:lnTo>
                <a:lnTo>
                  <a:pt x="2091" y="8217"/>
                </a:lnTo>
                <a:lnTo>
                  <a:pt x="2238" y="8290"/>
                </a:lnTo>
                <a:lnTo>
                  <a:pt x="2348" y="8327"/>
                </a:lnTo>
                <a:lnTo>
                  <a:pt x="2164" y="8364"/>
                </a:lnTo>
                <a:lnTo>
                  <a:pt x="1944" y="8364"/>
                </a:lnTo>
                <a:lnTo>
                  <a:pt x="1761" y="8327"/>
                </a:lnTo>
                <a:lnTo>
                  <a:pt x="1541" y="8253"/>
                </a:lnTo>
                <a:lnTo>
                  <a:pt x="1247" y="8070"/>
                </a:lnTo>
                <a:lnTo>
                  <a:pt x="1027" y="7850"/>
                </a:lnTo>
                <a:lnTo>
                  <a:pt x="844" y="7593"/>
                </a:lnTo>
                <a:lnTo>
                  <a:pt x="697" y="7300"/>
                </a:lnTo>
                <a:lnTo>
                  <a:pt x="624" y="6970"/>
                </a:lnTo>
                <a:lnTo>
                  <a:pt x="550" y="6676"/>
                </a:lnTo>
                <a:lnTo>
                  <a:pt x="550" y="6346"/>
                </a:lnTo>
                <a:lnTo>
                  <a:pt x="550" y="6016"/>
                </a:lnTo>
                <a:lnTo>
                  <a:pt x="624" y="5502"/>
                </a:lnTo>
                <a:lnTo>
                  <a:pt x="734" y="4989"/>
                </a:lnTo>
                <a:lnTo>
                  <a:pt x="1064" y="3962"/>
                </a:lnTo>
                <a:close/>
                <a:moveTo>
                  <a:pt x="6786" y="5429"/>
                </a:moveTo>
                <a:lnTo>
                  <a:pt x="6860" y="5649"/>
                </a:lnTo>
                <a:lnTo>
                  <a:pt x="6970" y="5832"/>
                </a:lnTo>
                <a:lnTo>
                  <a:pt x="7006" y="5906"/>
                </a:lnTo>
                <a:lnTo>
                  <a:pt x="7043" y="5979"/>
                </a:lnTo>
                <a:lnTo>
                  <a:pt x="7116" y="6016"/>
                </a:lnTo>
                <a:lnTo>
                  <a:pt x="7813" y="7006"/>
                </a:lnTo>
                <a:lnTo>
                  <a:pt x="8143" y="7520"/>
                </a:lnTo>
                <a:lnTo>
                  <a:pt x="8143" y="7667"/>
                </a:lnTo>
                <a:lnTo>
                  <a:pt x="8143" y="7740"/>
                </a:lnTo>
                <a:lnTo>
                  <a:pt x="8217" y="7813"/>
                </a:lnTo>
                <a:lnTo>
                  <a:pt x="8290" y="7850"/>
                </a:lnTo>
                <a:lnTo>
                  <a:pt x="8363" y="7850"/>
                </a:lnTo>
                <a:lnTo>
                  <a:pt x="8400" y="7813"/>
                </a:lnTo>
                <a:lnTo>
                  <a:pt x="8510" y="7887"/>
                </a:lnTo>
                <a:lnTo>
                  <a:pt x="8584" y="7923"/>
                </a:lnTo>
                <a:lnTo>
                  <a:pt x="8694" y="7960"/>
                </a:lnTo>
                <a:lnTo>
                  <a:pt x="8767" y="7923"/>
                </a:lnTo>
                <a:lnTo>
                  <a:pt x="8877" y="7997"/>
                </a:lnTo>
                <a:lnTo>
                  <a:pt x="8987" y="7997"/>
                </a:lnTo>
                <a:lnTo>
                  <a:pt x="9060" y="8033"/>
                </a:lnTo>
                <a:lnTo>
                  <a:pt x="9134" y="7997"/>
                </a:lnTo>
                <a:lnTo>
                  <a:pt x="9207" y="7923"/>
                </a:lnTo>
                <a:lnTo>
                  <a:pt x="9207" y="7813"/>
                </a:lnTo>
                <a:lnTo>
                  <a:pt x="9207" y="7740"/>
                </a:lnTo>
                <a:lnTo>
                  <a:pt x="9134" y="7667"/>
                </a:lnTo>
                <a:lnTo>
                  <a:pt x="9170" y="7557"/>
                </a:lnTo>
                <a:lnTo>
                  <a:pt x="9207" y="7483"/>
                </a:lnTo>
                <a:lnTo>
                  <a:pt x="9244" y="7410"/>
                </a:lnTo>
                <a:lnTo>
                  <a:pt x="9244" y="7373"/>
                </a:lnTo>
                <a:lnTo>
                  <a:pt x="9207" y="7300"/>
                </a:lnTo>
                <a:lnTo>
                  <a:pt x="9170" y="7263"/>
                </a:lnTo>
                <a:lnTo>
                  <a:pt x="9134" y="7226"/>
                </a:lnTo>
                <a:lnTo>
                  <a:pt x="8987" y="7226"/>
                </a:lnTo>
                <a:lnTo>
                  <a:pt x="8694" y="7336"/>
                </a:lnTo>
                <a:lnTo>
                  <a:pt x="8694" y="7300"/>
                </a:lnTo>
                <a:lnTo>
                  <a:pt x="8877" y="7153"/>
                </a:lnTo>
                <a:lnTo>
                  <a:pt x="9060" y="6970"/>
                </a:lnTo>
                <a:lnTo>
                  <a:pt x="9134" y="6860"/>
                </a:lnTo>
                <a:lnTo>
                  <a:pt x="9244" y="7043"/>
                </a:lnTo>
                <a:lnTo>
                  <a:pt x="9501" y="7446"/>
                </a:lnTo>
                <a:lnTo>
                  <a:pt x="9537" y="7593"/>
                </a:lnTo>
                <a:lnTo>
                  <a:pt x="9317" y="7887"/>
                </a:lnTo>
                <a:lnTo>
                  <a:pt x="9024" y="8143"/>
                </a:lnTo>
                <a:lnTo>
                  <a:pt x="8730" y="8364"/>
                </a:lnTo>
                <a:lnTo>
                  <a:pt x="8400" y="8547"/>
                </a:lnTo>
                <a:lnTo>
                  <a:pt x="8070" y="8657"/>
                </a:lnTo>
                <a:lnTo>
                  <a:pt x="7703" y="8694"/>
                </a:lnTo>
                <a:lnTo>
                  <a:pt x="7520" y="8694"/>
                </a:lnTo>
                <a:lnTo>
                  <a:pt x="7373" y="8657"/>
                </a:lnTo>
                <a:lnTo>
                  <a:pt x="7190" y="8620"/>
                </a:lnTo>
                <a:lnTo>
                  <a:pt x="7006" y="8547"/>
                </a:lnTo>
                <a:lnTo>
                  <a:pt x="6823" y="8437"/>
                </a:lnTo>
                <a:lnTo>
                  <a:pt x="6676" y="8290"/>
                </a:lnTo>
                <a:lnTo>
                  <a:pt x="6419" y="7997"/>
                </a:lnTo>
                <a:lnTo>
                  <a:pt x="6199" y="7667"/>
                </a:lnTo>
                <a:lnTo>
                  <a:pt x="6053" y="7300"/>
                </a:lnTo>
                <a:lnTo>
                  <a:pt x="6016" y="6896"/>
                </a:lnTo>
                <a:lnTo>
                  <a:pt x="6016" y="6676"/>
                </a:lnTo>
                <a:lnTo>
                  <a:pt x="6053" y="6493"/>
                </a:lnTo>
                <a:lnTo>
                  <a:pt x="6089" y="6309"/>
                </a:lnTo>
                <a:lnTo>
                  <a:pt x="6163" y="6126"/>
                </a:lnTo>
                <a:lnTo>
                  <a:pt x="6273" y="5943"/>
                </a:lnTo>
                <a:lnTo>
                  <a:pt x="6383" y="5759"/>
                </a:lnTo>
                <a:lnTo>
                  <a:pt x="6566" y="5576"/>
                </a:lnTo>
                <a:lnTo>
                  <a:pt x="6786" y="5429"/>
                </a:lnTo>
                <a:close/>
                <a:moveTo>
                  <a:pt x="3852" y="0"/>
                </a:moveTo>
                <a:lnTo>
                  <a:pt x="3522" y="37"/>
                </a:lnTo>
                <a:lnTo>
                  <a:pt x="3191" y="110"/>
                </a:lnTo>
                <a:lnTo>
                  <a:pt x="2898" y="257"/>
                </a:lnTo>
                <a:lnTo>
                  <a:pt x="2604" y="440"/>
                </a:lnTo>
                <a:lnTo>
                  <a:pt x="2348" y="660"/>
                </a:lnTo>
                <a:lnTo>
                  <a:pt x="2091" y="660"/>
                </a:lnTo>
                <a:lnTo>
                  <a:pt x="1871" y="734"/>
                </a:lnTo>
                <a:lnTo>
                  <a:pt x="1687" y="880"/>
                </a:lnTo>
                <a:lnTo>
                  <a:pt x="1541" y="1064"/>
                </a:lnTo>
                <a:lnTo>
                  <a:pt x="1394" y="1284"/>
                </a:lnTo>
                <a:lnTo>
                  <a:pt x="1321" y="1504"/>
                </a:lnTo>
                <a:lnTo>
                  <a:pt x="1137" y="1944"/>
                </a:lnTo>
                <a:lnTo>
                  <a:pt x="660" y="3522"/>
                </a:lnTo>
                <a:lnTo>
                  <a:pt x="404" y="4292"/>
                </a:lnTo>
                <a:lnTo>
                  <a:pt x="183" y="5062"/>
                </a:lnTo>
                <a:lnTo>
                  <a:pt x="37" y="5759"/>
                </a:lnTo>
                <a:lnTo>
                  <a:pt x="0" y="6126"/>
                </a:lnTo>
                <a:lnTo>
                  <a:pt x="0" y="6456"/>
                </a:lnTo>
                <a:lnTo>
                  <a:pt x="0" y="6786"/>
                </a:lnTo>
                <a:lnTo>
                  <a:pt x="73" y="7153"/>
                </a:lnTo>
                <a:lnTo>
                  <a:pt x="183" y="7483"/>
                </a:lnTo>
                <a:lnTo>
                  <a:pt x="330" y="7813"/>
                </a:lnTo>
                <a:lnTo>
                  <a:pt x="477" y="8033"/>
                </a:lnTo>
                <a:lnTo>
                  <a:pt x="660" y="8253"/>
                </a:lnTo>
                <a:lnTo>
                  <a:pt x="880" y="8474"/>
                </a:lnTo>
                <a:lnTo>
                  <a:pt x="1101" y="8657"/>
                </a:lnTo>
                <a:lnTo>
                  <a:pt x="1357" y="8767"/>
                </a:lnTo>
                <a:lnTo>
                  <a:pt x="1651" y="8877"/>
                </a:lnTo>
                <a:lnTo>
                  <a:pt x="1908" y="8914"/>
                </a:lnTo>
                <a:lnTo>
                  <a:pt x="2201" y="8950"/>
                </a:lnTo>
                <a:lnTo>
                  <a:pt x="2458" y="8914"/>
                </a:lnTo>
                <a:lnTo>
                  <a:pt x="2678" y="8840"/>
                </a:lnTo>
                <a:lnTo>
                  <a:pt x="2898" y="8730"/>
                </a:lnTo>
                <a:lnTo>
                  <a:pt x="3081" y="8620"/>
                </a:lnTo>
                <a:lnTo>
                  <a:pt x="3448" y="8290"/>
                </a:lnTo>
                <a:lnTo>
                  <a:pt x="3778" y="7923"/>
                </a:lnTo>
                <a:lnTo>
                  <a:pt x="3815" y="7960"/>
                </a:lnTo>
                <a:lnTo>
                  <a:pt x="3925" y="7960"/>
                </a:lnTo>
                <a:lnTo>
                  <a:pt x="4035" y="7887"/>
                </a:lnTo>
                <a:lnTo>
                  <a:pt x="4108" y="7813"/>
                </a:lnTo>
                <a:lnTo>
                  <a:pt x="4108" y="7740"/>
                </a:lnTo>
                <a:lnTo>
                  <a:pt x="4072" y="7593"/>
                </a:lnTo>
                <a:lnTo>
                  <a:pt x="4182" y="7446"/>
                </a:lnTo>
                <a:lnTo>
                  <a:pt x="4512" y="6896"/>
                </a:lnTo>
                <a:lnTo>
                  <a:pt x="4769" y="6309"/>
                </a:lnTo>
                <a:lnTo>
                  <a:pt x="5025" y="5722"/>
                </a:lnTo>
                <a:lnTo>
                  <a:pt x="5209" y="5099"/>
                </a:lnTo>
                <a:lnTo>
                  <a:pt x="5246" y="5062"/>
                </a:lnTo>
                <a:lnTo>
                  <a:pt x="5282" y="4989"/>
                </a:lnTo>
                <a:lnTo>
                  <a:pt x="5282" y="4915"/>
                </a:lnTo>
                <a:lnTo>
                  <a:pt x="5466" y="4292"/>
                </a:lnTo>
                <a:lnTo>
                  <a:pt x="5612" y="3632"/>
                </a:lnTo>
                <a:lnTo>
                  <a:pt x="5722" y="2971"/>
                </a:lnTo>
                <a:lnTo>
                  <a:pt x="5796" y="2311"/>
                </a:lnTo>
                <a:lnTo>
                  <a:pt x="5832" y="1981"/>
                </a:lnTo>
                <a:lnTo>
                  <a:pt x="5796" y="1651"/>
                </a:lnTo>
                <a:lnTo>
                  <a:pt x="5759" y="1357"/>
                </a:lnTo>
                <a:lnTo>
                  <a:pt x="5649" y="1064"/>
                </a:lnTo>
                <a:lnTo>
                  <a:pt x="5539" y="807"/>
                </a:lnTo>
                <a:lnTo>
                  <a:pt x="5356" y="587"/>
                </a:lnTo>
                <a:lnTo>
                  <a:pt x="5099" y="367"/>
                </a:lnTo>
                <a:lnTo>
                  <a:pt x="4842" y="184"/>
                </a:lnTo>
                <a:lnTo>
                  <a:pt x="4512" y="73"/>
                </a:lnTo>
                <a:lnTo>
                  <a:pt x="4182" y="0"/>
                </a:lnTo>
                <a:close/>
                <a:moveTo>
                  <a:pt x="8730" y="3962"/>
                </a:moveTo>
                <a:lnTo>
                  <a:pt x="8584" y="4072"/>
                </a:lnTo>
                <a:lnTo>
                  <a:pt x="8437" y="4182"/>
                </a:lnTo>
                <a:lnTo>
                  <a:pt x="8327" y="4329"/>
                </a:lnTo>
                <a:lnTo>
                  <a:pt x="7887" y="4439"/>
                </a:lnTo>
                <a:lnTo>
                  <a:pt x="7336" y="4585"/>
                </a:lnTo>
                <a:lnTo>
                  <a:pt x="6786" y="4842"/>
                </a:lnTo>
                <a:lnTo>
                  <a:pt x="6566" y="4989"/>
                </a:lnTo>
                <a:lnTo>
                  <a:pt x="6309" y="5172"/>
                </a:lnTo>
                <a:lnTo>
                  <a:pt x="6089" y="5356"/>
                </a:lnTo>
                <a:lnTo>
                  <a:pt x="5906" y="5576"/>
                </a:lnTo>
                <a:lnTo>
                  <a:pt x="5759" y="5796"/>
                </a:lnTo>
                <a:lnTo>
                  <a:pt x="5612" y="6053"/>
                </a:lnTo>
                <a:lnTo>
                  <a:pt x="5539" y="6309"/>
                </a:lnTo>
                <a:lnTo>
                  <a:pt x="5502" y="6603"/>
                </a:lnTo>
                <a:lnTo>
                  <a:pt x="5466" y="6860"/>
                </a:lnTo>
                <a:lnTo>
                  <a:pt x="5502" y="7116"/>
                </a:lnTo>
                <a:lnTo>
                  <a:pt x="5539" y="7373"/>
                </a:lnTo>
                <a:lnTo>
                  <a:pt x="5612" y="7630"/>
                </a:lnTo>
                <a:lnTo>
                  <a:pt x="5722" y="7887"/>
                </a:lnTo>
                <a:lnTo>
                  <a:pt x="5869" y="8107"/>
                </a:lnTo>
                <a:lnTo>
                  <a:pt x="6016" y="8327"/>
                </a:lnTo>
                <a:lnTo>
                  <a:pt x="6199" y="8547"/>
                </a:lnTo>
                <a:lnTo>
                  <a:pt x="6419" y="8730"/>
                </a:lnTo>
                <a:lnTo>
                  <a:pt x="6639" y="8914"/>
                </a:lnTo>
                <a:lnTo>
                  <a:pt x="6860" y="9060"/>
                </a:lnTo>
                <a:lnTo>
                  <a:pt x="7116" y="9170"/>
                </a:lnTo>
                <a:lnTo>
                  <a:pt x="7410" y="9244"/>
                </a:lnTo>
                <a:lnTo>
                  <a:pt x="7703" y="9281"/>
                </a:lnTo>
                <a:lnTo>
                  <a:pt x="8033" y="9244"/>
                </a:lnTo>
                <a:lnTo>
                  <a:pt x="8327" y="9170"/>
                </a:lnTo>
                <a:lnTo>
                  <a:pt x="8620" y="9024"/>
                </a:lnTo>
                <a:lnTo>
                  <a:pt x="8877" y="8877"/>
                </a:lnTo>
                <a:lnTo>
                  <a:pt x="9391" y="8547"/>
                </a:lnTo>
                <a:lnTo>
                  <a:pt x="9611" y="8364"/>
                </a:lnTo>
                <a:lnTo>
                  <a:pt x="9794" y="8143"/>
                </a:lnTo>
                <a:lnTo>
                  <a:pt x="9977" y="7923"/>
                </a:lnTo>
                <a:lnTo>
                  <a:pt x="10161" y="7703"/>
                </a:lnTo>
                <a:lnTo>
                  <a:pt x="10418" y="7190"/>
                </a:lnTo>
                <a:lnTo>
                  <a:pt x="10638" y="6676"/>
                </a:lnTo>
                <a:lnTo>
                  <a:pt x="10711" y="6346"/>
                </a:lnTo>
                <a:lnTo>
                  <a:pt x="10748" y="6053"/>
                </a:lnTo>
                <a:lnTo>
                  <a:pt x="10748" y="5722"/>
                </a:lnTo>
                <a:lnTo>
                  <a:pt x="10711" y="5466"/>
                </a:lnTo>
                <a:lnTo>
                  <a:pt x="10601" y="5172"/>
                </a:lnTo>
                <a:lnTo>
                  <a:pt x="10454" y="4915"/>
                </a:lnTo>
                <a:lnTo>
                  <a:pt x="10271" y="4659"/>
                </a:lnTo>
                <a:lnTo>
                  <a:pt x="10051" y="4439"/>
                </a:lnTo>
                <a:lnTo>
                  <a:pt x="9794" y="4255"/>
                </a:lnTo>
                <a:lnTo>
                  <a:pt x="9537" y="4108"/>
                </a:lnTo>
                <a:lnTo>
                  <a:pt x="9244" y="3998"/>
                </a:lnTo>
                <a:lnTo>
                  <a:pt x="8950" y="396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7" name="Google Shape;987;p47"/>
          <p:cNvSpPr/>
          <p:nvPr/>
        </p:nvSpPr>
        <p:spPr>
          <a:xfrm>
            <a:off x="3743936" y="3683223"/>
            <a:ext cx="336007" cy="214724"/>
          </a:xfrm>
          <a:custGeom>
            <a:avLst/>
            <a:gdLst/>
            <a:ahLst/>
            <a:cxnLst/>
            <a:rect l="l" t="t" r="r" b="b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8" name="Google Shape;988;p47"/>
          <p:cNvSpPr/>
          <p:nvPr/>
        </p:nvSpPr>
        <p:spPr>
          <a:xfrm>
            <a:off x="3683907" y="2843313"/>
            <a:ext cx="456066" cy="337230"/>
          </a:xfrm>
          <a:custGeom>
            <a:avLst/>
            <a:gdLst/>
            <a:ahLst/>
            <a:cxnLst/>
            <a:rect l="l" t="t" r="r" b="b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89" name="Google Shape;989;p47"/>
          <p:cNvSpPr/>
          <p:nvPr/>
        </p:nvSpPr>
        <p:spPr>
          <a:xfrm>
            <a:off x="3619628" y="1194056"/>
            <a:ext cx="584622" cy="496107"/>
          </a:xfrm>
          <a:custGeom>
            <a:avLst/>
            <a:gdLst/>
            <a:ahLst/>
            <a:cxnLst/>
            <a:rect l="l" t="t" r="r" b="b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0" name="Google Shape;990;p47"/>
          <p:cNvSpPr/>
          <p:nvPr/>
        </p:nvSpPr>
        <p:spPr>
          <a:xfrm>
            <a:off x="3632358" y="2050394"/>
            <a:ext cx="559162" cy="395424"/>
          </a:xfrm>
          <a:custGeom>
            <a:avLst/>
            <a:gdLst/>
            <a:ahLst/>
            <a:cxnLst/>
            <a:rect l="l" t="t" r="r" b="b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1" name="Google Shape;991;p47"/>
          <p:cNvSpPr/>
          <p:nvPr/>
        </p:nvSpPr>
        <p:spPr>
          <a:xfrm>
            <a:off x="4604298" y="1953960"/>
            <a:ext cx="516707" cy="588292"/>
          </a:xfrm>
          <a:custGeom>
            <a:avLst/>
            <a:gdLst/>
            <a:ahLst/>
            <a:cxnLst/>
            <a:rect l="l" t="t" r="r" b="b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2" name="Google Shape;992;p47"/>
          <p:cNvSpPr/>
          <p:nvPr/>
        </p:nvSpPr>
        <p:spPr>
          <a:xfrm>
            <a:off x="4568505" y="1208605"/>
            <a:ext cx="588292" cy="467010"/>
          </a:xfrm>
          <a:custGeom>
            <a:avLst/>
            <a:gdLst/>
            <a:ahLst/>
            <a:cxnLst/>
            <a:rect l="l" t="t" r="r" b="b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3" name="Google Shape;993;p47"/>
          <p:cNvSpPr/>
          <p:nvPr/>
        </p:nvSpPr>
        <p:spPr>
          <a:xfrm>
            <a:off x="4699508" y="2803295"/>
            <a:ext cx="326285" cy="417280"/>
          </a:xfrm>
          <a:custGeom>
            <a:avLst/>
            <a:gdLst/>
            <a:ahLst/>
            <a:cxnLst/>
            <a:rect l="l" t="t" r="r" b="b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4" name="Google Shape;994;p47"/>
          <p:cNvSpPr/>
          <p:nvPr/>
        </p:nvSpPr>
        <p:spPr>
          <a:xfrm>
            <a:off x="2707123" y="1184368"/>
            <a:ext cx="548251" cy="515483"/>
          </a:xfrm>
          <a:custGeom>
            <a:avLst/>
            <a:gdLst/>
            <a:ahLst/>
            <a:cxnLst/>
            <a:rect l="l" t="t" r="r" b="b"/>
            <a:pathLst>
              <a:path w="16581" h="15590" extrusionOk="0">
                <a:moveTo>
                  <a:pt x="13793" y="2568"/>
                </a:moveTo>
                <a:lnTo>
                  <a:pt x="14123" y="2641"/>
                </a:lnTo>
                <a:lnTo>
                  <a:pt x="14123" y="2678"/>
                </a:lnTo>
                <a:lnTo>
                  <a:pt x="14086" y="2825"/>
                </a:lnTo>
                <a:lnTo>
                  <a:pt x="14013" y="2935"/>
                </a:lnTo>
                <a:lnTo>
                  <a:pt x="13866" y="3045"/>
                </a:lnTo>
                <a:lnTo>
                  <a:pt x="13756" y="3081"/>
                </a:lnTo>
                <a:lnTo>
                  <a:pt x="13573" y="2971"/>
                </a:lnTo>
                <a:lnTo>
                  <a:pt x="13609" y="2788"/>
                </a:lnTo>
                <a:lnTo>
                  <a:pt x="13683" y="2678"/>
                </a:lnTo>
                <a:lnTo>
                  <a:pt x="13720" y="2605"/>
                </a:lnTo>
                <a:lnTo>
                  <a:pt x="13793" y="2568"/>
                </a:lnTo>
                <a:close/>
                <a:moveTo>
                  <a:pt x="9428" y="3705"/>
                </a:moveTo>
                <a:lnTo>
                  <a:pt x="9831" y="4475"/>
                </a:lnTo>
                <a:lnTo>
                  <a:pt x="10161" y="5246"/>
                </a:lnTo>
                <a:lnTo>
                  <a:pt x="8327" y="4402"/>
                </a:lnTo>
                <a:lnTo>
                  <a:pt x="8878" y="4035"/>
                </a:lnTo>
                <a:lnTo>
                  <a:pt x="9428" y="3705"/>
                </a:lnTo>
                <a:close/>
                <a:moveTo>
                  <a:pt x="5283" y="3668"/>
                </a:moveTo>
                <a:lnTo>
                  <a:pt x="6383" y="4072"/>
                </a:lnTo>
                <a:lnTo>
                  <a:pt x="7410" y="4512"/>
                </a:lnTo>
                <a:lnTo>
                  <a:pt x="6383" y="5319"/>
                </a:lnTo>
                <a:lnTo>
                  <a:pt x="5393" y="6163"/>
                </a:lnTo>
                <a:lnTo>
                  <a:pt x="5319" y="5282"/>
                </a:lnTo>
                <a:lnTo>
                  <a:pt x="5283" y="4365"/>
                </a:lnTo>
                <a:lnTo>
                  <a:pt x="5283" y="3668"/>
                </a:lnTo>
                <a:close/>
                <a:moveTo>
                  <a:pt x="13096" y="2494"/>
                </a:moveTo>
                <a:lnTo>
                  <a:pt x="13023" y="2641"/>
                </a:lnTo>
                <a:lnTo>
                  <a:pt x="12986" y="2825"/>
                </a:lnTo>
                <a:lnTo>
                  <a:pt x="12949" y="3008"/>
                </a:lnTo>
                <a:lnTo>
                  <a:pt x="12986" y="3191"/>
                </a:lnTo>
                <a:lnTo>
                  <a:pt x="13096" y="3412"/>
                </a:lnTo>
                <a:lnTo>
                  <a:pt x="13243" y="3595"/>
                </a:lnTo>
                <a:lnTo>
                  <a:pt x="13426" y="3705"/>
                </a:lnTo>
                <a:lnTo>
                  <a:pt x="13646" y="3778"/>
                </a:lnTo>
                <a:lnTo>
                  <a:pt x="13793" y="3815"/>
                </a:lnTo>
                <a:lnTo>
                  <a:pt x="13536" y="4512"/>
                </a:lnTo>
                <a:lnTo>
                  <a:pt x="13243" y="5209"/>
                </a:lnTo>
                <a:lnTo>
                  <a:pt x="12913" y="5869"/>
                </a:lnTo>
                <a:lnTo>
                  <a:pt x="12546" y="6529"/>
                </a:lnTo>
                <a:lnTo>
                  <a:pt x="11665" y="6016"/>
                </a:lnTo>
                <a:lnTo>
                  <a:pt x="10785" y="5576"/>
                </a:lnTo>
                <a:lnTo>
                  <a:pt x="10602" y="5026"/>
                </a:lnTo>
                <a:lnTo>
                  <a:pt x="10345" y="4475"/>
                </a:lnTo>
                <a:lnTo>
                  <a:pt x="10125" y="3962"/>
                </a:lnTo>
                <a:lnTo>
                  <a:pt x="9831" y="3448"/>
                </a:lnTo>
                <a:lnTo>
                  <a:pt x="10602" y="3045"/>
                </a:lnTo>
                <a:lnTo>
                  <a:pt x="11005" y="2898"/>
                </a:lnTo>
                <a:lnTo>
                  <a:pt x="11409" y="2751"/>
                </a:lnTo>
                <a:lnTo>
                  <a:pt x="11849" y="2641"/>
                </a:lnTo>
                <a:lnTo>
                  <a:pt x="12252" y="2568"/>
                </a:lnTo>
                <a:lnTo>
                  <a:pt x="12692" y="2494"/>
                </a:lnTo>
                <a:close/>
                <a:moveTo>
                  <a:pt x="2605" y="6713"/>
                </a:moveTo>
                <a:lnTo>
                  <a:pt x="2678" y="6750"/>
                </a:lnTo>
                <a:lnTo>
                  <a:pt x="2752" y="6823"/>
                </a:lnTo>
                <a:lnTo>
                  <a:pt x="2788" y="6970"/>
                </a:lnTo>
                <a:lnTo>
                  <a:pt x="2752" y="7116"/>
                </a:lnTo>
                <a:lnTo>
                  <a:pt x="2715" y="7153"/>
                </a:lnTo>
                <a:lnTo>
                  <a:pt x="2605" y="7226"/>
                </a:lnTo>
                <a:lnTo>
                  <a:pt x="2458" y="7336"/>
                </a:lnTo>
                <a:lnTo>
                  <a:pt x="2165" y="7116"/>
                </a:lnTo>
                <a:lnTo>
                  <a:pt x="2275" y="6970"/>
                </a:lnTo>
                <a:lnTo>
                  <a:pt x="2275" y="6896"/>
                </a:lnTo>
                <a:lnTo>
                  <a:pt x="2458" y="6860"/>
                </a:lnTo>
                <a:lnTo>
                  <a:pt x="2715" y="6860"/>
                </a:lnTo>
                <a:lnTo>
                  <a:pt x="2715" y="6823"/>
                </a:lnTo>
                <a:lnTo>
                  <a:pt x="2678" y="6786"/>
                </a:lnTo>
                <a:lnTo>
                  <a:pt x="2605" y="6713"/>
                </a:lnTo>
                <a:close/>
                <a:moveTo>
                  <a:pt x="8364" y="6529"/>
                </a:moveTo>
                <a:lnTo>
                  <a:pt x="8547" y="6566"/>
                </a:lnTo>
                <a:lnTo>
                  <a:pt x="8657" y="6603"/>
                </a:lnTo>
                <a:lnTo>
                  <a:pt x="8657" y="6713"/>
                </a:lnTo>
                <a:lnTo>
                  <a:pt x="8694" y="6860"/>
                </a:lnTo>
                <a:lnTo>
                  <a:pt x="8694" y="6970"/>
                </a:lnTo>
                <a:lnTo>
                  <a:pt x="8694" y="7116"/>
                </a:lnTo>
                <a:lnTo>
                  <a:pt x="8657" y="7226"/>
                </a:lnTo>
                <a:lnTo>
                  <a:pt x="8621" y="7336"/>
                </a:lnTo>
                <a:lnTo>
                  <a:pt x="8547" y="7446"/>
                </a:lnTo>
                <a:lnTo>
                  <a:pt x="8364" y="7446"/>
                </a:lnTo>
                <a:lnTo>
                  <a:pt x="8107" y="7520"/>
                </a:lnTo>
                <a:lnTo>
                  <a:pt x="7850" y="7593"/>
                </a:lnTo>
                <a:lnTo>
                  <a:pt x="7704" y="7483"/>
                </a:lnTo>
                <a:lnTo>
                  <a:pt x="7630" y="7336"/>
                </a:lnTo>
                <a:lnTo>
                  <a:pt x="7557" y="7190"/>
                </a:lnTo>
                <a:lnTo>
                  <a:pt x="7594" y="7006"/>
                </a:lnTo>
                <a:lnTo>
                  <a:pt x="7667" y="6750"/>
                </a:lnTo>
                <a:lnTo>
                  <a:pt x="7777" y="6750"/>
                </a:lnTo>
                <a:lnTo>
                  <a:pt x="7850" y="6786"/>
                </a:lnTo>
                <a:lnTo>
                  <a:pt x="7924" y="6750"/>
                </a:lnTo>
                <a:lnTo>
                  <a:pt x="7960" y="6713"/>
                </a:lnTo>
                <a:lnTo>
                  <a:pt x="8071" y="6566"/>
                </a:lnTo>
                <a:lnTo>
                  <a:pt x="8364" y="6529"/>
                </a:lnTo>
                <a:close/>
                <a:moveTo>
                  <a:pt x="3155" y="3191"/>
                </a:moveTo>
                <a:lnTo>
                  <a:pt x="3595" y="3228"/>
                </a:lnTo>
                <a:lnTo>
                  <a:pt x="4036" y="3301"/>
                </a:lnTo>
                <a:lnTo>
                  <a:pt x="4439" y="3412"/>
                </a:lnTo>
                <a:lnTo>
                  <a:pt x="4879" y="3522"/>
                </a:lnTo>
                <a:lnTo>
                  <a:pt x="4843" y="4072"/>
                </a:lnTo>
                <a:lnTo>
                  <a:pt x="4843" y="4659"/>
                </a:lnTo>
                <a:lnTo>
                  <a:pt x="4879" y="5282"/>
                </a:lnTo>
                <a:lnTo>
                  <a:pt x="4989" y="6529"/>
                </a:lnTo>
                <a:lnTo>
                  <a:pt x="4182" y="7263"/>
                </a:lnTo>
                <a:lnTo>
                  <a:pt x="3779" y="7630"/>
                </a:lnTo>
                <a:lnTo>
                  <a:pt x="3375" y="8033"/>
                </a:lnTo>
                <a:lnTo>
                  <a:pt x="3265" y="7960"/>
                </a:lnTo>
                <a:lnTo>
                  <a:pt x="2898" y="7667"/>
                </a:lnTo>
                <a:lnTo>
                  <a:pt x="3008" y="7520"/>
                </a:lnTo>
                <a:lnTo>
                  <a:pt x="3119" y="7410"/>
                </a:lnTo>
                <a:lnTo>
                  <a:pt x="3155" y="7336"/>
                </a:lnTo>
                <a:lnTo>
                  <a:pt x="3192" y="7300"/>
                </a:lnTo>
                <a:lnTo>
                  <a:pt x="3192" y="7153"/>
                </a:lnTo>
                <a:lnTo>
                  <a:pt x="3229" y="6933"/>
                </a:lnTo>
                <a:lnTo>
                  <a:pt x="3192" y="6823"/>
                </a:lnTo>
                <a:lnTo>
                  <a:pt x="3155" y="6676"/>
                </a:lnTo>
                <a:lnTo>
                  <a:pt x="3119" y="6566"/>
                </a:lnTo>
                <a:lnTo>
                  <a:pt x="3045" y="6456"/>
                </a:lnTo>
                <a:lnTo>
                  <a:pt x="2972" y="6383"/>
                </a:lnTo>
                <a:lnTo>
                  <a:pt x="2862" y="6309"/>
                </a:lnTo>
                <a:lnTo>
                  <a:pt x="2752" y="6273"/>
                </a:lnTo>
                <a:lnTo>
                  <a:pt x="2605" y="6236"/>
                </a:lnTo>
                <a:lnTo>
                  <a:pt x="2495" y="6236"/>
                </a:lnTo>
                <a:lnTo>
                  <a:pt x="2348" y="6273"/>
                </a:lnTo>
                <a:lnTo>
                  <a:pt x="2128" y="6383"/>
                </a:lnTo>
                <a:lnTo>
                  <a:pt x="1908" y="6529"/>
                </a:lnTo>
                <a:lnTo>
                  <a:pt x="1761" y="6713"/>
                </a:lnTo>
                <a:lnTo>
                  <a:pt x="1321" y="6309"/>
                </a:lnTo>
                <a:lnTo>
                  <a:pt x="954" y="5833"/>
                </a:lnTo>
                <a:lnTo>
                  <a:pt x="734" y="5502"/>
                </a:lnTo>
                <a:lnTo>
                  <a:pt x="624" y="5172"/>
                </a:lnTo>
                <a:lnTo>
                  <a:pt x="551" y="4805"/>
                </a:lnTo>
                <a:lnTo>
                  <a:pt x="514" y="4439"/>
                </a:lnTo>
                <a:lnTo>
                  <a:pt x="551" y="4255"/>
                </a:lnTo>
                <a:lnTo>
                  <a:pt x="624" y="4072"/>
                </a:lnTo>
                <a:lnTo>
                  <a:pt x="734" y="3925"/>
                </a:lnTo>
                <a:lnTo>
                  <a:pt x="844" y="3778"/>
                </a:lnTo>
                <a:lnTo>
                  <a:pt x="991" y="3668"/>
                </a:lnTo>
                <a:lnTo>
                  <a:pt x="1174" y="3558"/>
                </a:lnTo>
                <a:lnTo>
                  <a:pt x="1541" y="3412"/>
                </a:lnTo>
                <a:lnTo>
                  <a:pt x="1908" y="3265"/>
                </a:lnTo>
                <a:lnTo>
                  <a:pt x="2312" y="3191"/>
                </a:lnTo>
                <a:close/>
                <a:moveTo>
                  <a:pt x="11005" y="6199"/>
                </a:moveTo>
                <a:lnTo>
                  <a:pt x="12289" y="6896"/>
                </a:lnTo>
                <a:lnTo>
                  <a:pt x="11885" y="7483"/>
                </a:lnTo>
                <a:lnTo>
                  <a:pt x="11482" y="8033"/>
                </a:lnTo>
                <a:lnTo>
                  <a:pt x="11335" y="7410"/>
                </a:lnTo>
                <a:lnTo>
                  <a:pt x="11188" y="6750"/>
                </a:lnTo>
                <a:lnTo>
                  <a:pt x="11005" y="6199"/>
                </a:lnTo>
                <a:close/>
                <a:moveTo>
                  <a:pt x="7264" y="8180"/>
                </a:moveTo>
                <a:lnTo>
                  <a:pt x="7410" y="8253"/>
                </a:lnTo>
                <a:lnTo>
                  <a:pt x="7594" y="8290"/>
                </a:lnTo>
                <a:lnTo>
                  <a:pt x="7960" y="8290"/>
                </a:lnTo>
                <a:lnTo>
                  <a:pt x="7704" y="8327"/>
                </a:lnTo>
                <a:lnTo>
                  <a:pt x="7557" y="8327"/>
                </a:lnTo>
                <a:lnTo>
                  <a:pt x="7447" y="8290"/>
                </a:lnTo>
                <a:lnTo>
                  <a:pt x="7337" y="8253"/>
                </a:lnTo>
                <a:lnTo>
                  <a:pt x="7264" y="8180"/>
                </a:lnTo>
                <a:close/>
                <a:moveTo>
                  <a:pt x="8181" y="5979"/>
                </a:moveTo>
                <a:lnTo>
                  <a:pt x="7997" y="6016"/>
                </a:lnTo>
                <a:lnTo>
                  <a:pt x="7814" y="6089"/>
                </a:lnTo>
                <a:lnTo>
                  <a:pt x="7667" y="6236"/>
                </a:lnTo>
                <a:lnTo>
                  <a:pt x="7410" y="6346"/>
                </a:lnTo>
                <a:lnTo>
                  <a:pt x="7190" y="6529"/>
                </a:lnTo>
                <a:lnTo>
                  <a:pt x="6970" y="6713"/>
                </a:lnTo>
                <a:lnTo>
                  <a:pt x="6787" y="6933"/>
                </a:lnTo>
                <a:lnTo>
                  <a:pt x="6677" y="7080"/>
                </a:lnTo>
                <a:lnTo>
                  <a:pt x="6640" y="7263"/>
                </a:lnTo>
                <a:lnTo>
                  <a:pt x="6567" y="7410"/>
                </a:lnTo>
                <a:lnTo>
                  <a:pt x="6567" y="7593"/>
                </a:lnTo>
                <a:lnTo>
                  <a:pt x="6567" y="7923"/>
                </a:lnTo>
                <a:lnTo>
                  <a:pt x="6677" y="8253"/>
                </a:lnTo>
                <a:lnTo>
                  <a:pt x="6787" y="8437"/>
                </a:lnTo>
                <a:lnTo>
                  <a:pt x="6897" y="8584"/>
                </a:lnTo>
                <a:lnTo>
                  <a:pt x="7043" y="8694"/>
                </a:lnTo>
                <a:lnTo>
                  <a:pt x="7190" y="8767"/>
                </a:lnTo>
                <a:lnTo>
                  <a:pt x="7374" y="8804"/>
                </a:lnTo>
                <a:lnTo>
                  <a:pt x="7557" y="8840"/>
                </a:lnTo>
                <a:lnTo>
                  <a:pt x="7924" y="8840"/>
                </a:lnTo>
                <a:lnTo>
                  <a:pt x="8254" y="8767"/>
                </a:lnTo>
                <a:lnTo>
                  <a:pt x="8584" y="8620"/>
                </a:lnTo>
                <a:lnTo>
                  <a:pt x="8914" y="8364"/>
                </a:lnTo>
                <a:lnTo>
                  <a:pt x="9208" y="8070"/>
                </a:lnTo>
                <a:lnTo>
                  <a:pt x="9464" y="7740"/>
                </a:lnTo>
                <a:lnTo>
                  <a:pt x="9538" y="7593"/>
                </a:lnTo>
                <a:lnTo>
                  <a:pt x="9611" y="7410"/>
                </a:lnTo>
                <a:lnTo>
                  <a:pt x="9648" y="7226"/>
                </a:lnTo>
                <a:lnTo>
                  <a:pt x="9648" y="7043"/>
                </a:lnTo>
                <a:lnTo>
                  <a:pt x="9648" y="6860"/>
                </a:lnTo>
                <a:lnTo>
                  <a:pt x="9574" y="6713"/>
                </a:lnTo>
                <a:lnTo>
                  <a:pt x="9464" y="6529"/>
                </a:lnTo>
                <a:lnTo>
                  <a:pt x="9354" y="6419"/>
                </a:lnTo>
                <a:lnTo>
                  <a:pt x="9208" y="6273"/>
                </a:lnTo>
                <a:lnTo>
                  <a:pt x="9061" y="6199"/>
                </a:lnTo>
                <a:lnTo>
                  <a:pt x="8731" y="6053"/>
                </a:lnTo>
                <a:lnTo>
                  <a:pt x="8364" y="5979"/>
                </a:lnTo>
                <a:close/>
                <a:moveTo>
                  <a:pt x="5063" y="7080"/>
                </a:moveTo>
                <a:lnTo>
                  <a:pt x="5246" y="8180"/>
                </a:lnTo>
                <a:lnTo>
                  <a:pt x="5466" y="9281"/>
                </a:lnTo>
                <a:lnTo>
                  <a:pt x="4622" y="8804"/>
                </a:lnTo>
                <a:lnTo>
                  <a:pt x="3779" y="8290"/>
                </a:lnTo>
                <a:lnTo>
                  <a:pt x="4439" y="7667"/>
                </a:lnTo>
                <a:lnTo>
                  <a:pt x="5063" y="7080"/>
                </a:lnTo>
                <a:close/>
                <a:moveTo>
                  <a:pt x="7887" y="4732"/>
                </a:moveTo>
                <a:lnTo>
                  <a:pt x="9171" y="5282"/>
                </a:lnTo>
                <a:lnTo>
                  <a:pt x="10381" y="5869"/>
                </a:lnTo>
                <a:lnTo>
                  <a:pt x="10602" y="6529"/>
                </a:lnTo>
                <a:lnTo>
                  <a:pt x="10785" y="7190"/>
                </a:lnTo>
                <a:lnTo>
                  <a:pt x="10932" y="7850"/>
                </a:lnTo>
                <a:lnTo>
                  <a:pt x="11078" y="8547"/>
                </a:lnTo>
                <a:lnTo>
                  <a:pt x="10565" y="9097"/>
                </a:lnTo>
                <a:lnTo>
                  <a:pt x="10015" y="9647"/>
                </a:lnTo>
                <a:lnTo>
                  <a:pt x="9428" y="10161"/>
                </a:lnTo>
                <a:lnTo>
                  <a:pt x="8841" y="10674"/>
                </a:lnTo>
                <a:lnTo>
                  <a:pt x="8107" y="10418"/>
                </a:lnTo>
                <a:lnTo>
                  <a:pt x="7374" y="10161"/>
                </a:lnTo>
                <a:lnTo>
                  <a:pt x="6677" y="9867"/>
                </a:lnTo>
                <a:lnTo>
                  <a:pt x="5980" y="9537"/>
                </a:lnTo>
                <a:lnTo>
                  <a:pt x="5723" y="8143"/>
                </a:lnTo>
                <a:lnTo>
                  <a:pt x="5466" y="6713"/>
                </a:lnTo>
                <a:lnTo>
                  <a:pt x="6677" y="5722"/>
                </a:lnTo>
                <a:lnTo>
                  <a:pt x="7887" y="4732"/>
                </a:lnTo>
                <a:close/>
                <a:moveTo>
                  <a:pt x="11152" y="9171"/>
                </a:moveTo>
                <a:lnTo>
                  <a:pt x="11225" y="10161"/>
                </a:lnTo>
                <a:lnTo>
                  <a:pt x="11225" y="11188"/>
                </a:lnTo>
                <a:lnTo>
                  <a:pt x="11225" y="11225"/>
                </a:lnTo>
                <a:lnTo>
                  <a:pt x="10308" y="11041"/>
                </a:lnTo>
                <a:lnTo>
                  <a:pt x="9391" y="10821"/>
                </a:lnTo>
                <a:lnTo>
                  <a:pt x="10015" y="10308"/>
                </a:lnTo>
                <a:lnTo>
                  <a:pt x="10565" y="9794"/>
                </a:lnTo>
                <a:lnTo>
                  <a:pt x="11152" y="9171"/>
                </a:lnTo>
                <a:close/>
                <a:moveTo>
                  <a:pt x="12729" y="7153"/>
                </a:moveTo>
                <a:lnTo>
                  <a:pt x="13243" y="7483"/>
                </a:lnTo>
                <a:lnTo>
                  <a:pt x="13756" y="7813"/>
                </a:lnTo>
                <a:lnTo>
                  <a:pt x="14233" y="8180"/>
                </a:lnTo>
                <a:lnTo>
                  <a:pt x="14673" y="8584"/>
                </a:lnTo>
                <a:lnTo>
                  <a:pt x="15113" y="9024"/>
                </a:lnTo>
                <a:lnTo>
                  <a:pt x="15480" y="9464"/>
                </a:lnTo>
                <a:lnTo>
                  <a:pt x="15810" y="9941"/>
                </a:lnTo>
                <a:lnTo>
                  <a:pt x="16067" y="10454"/>
                </a:lnTo>
                <a:lnTo>
                  <a:pt x="16251" y="11005"/>
                </a:lnTo>
                <a:lnTo>
                  <a:pt x="16177" y="11041"/>
                </a:lnTo>
                <a:lnTo>
                  <a:pt x="15957" y="11188"/>
                </a:lnTo>
                <a:lnTo>
                  <a:pt x="15700" y="11298"/>
                </a:lnTo>
                <a:lnTo>
                  <a:pt x="15444" y="11371"/>
                </a:lnTo>
                <a:lnTo>
                  <a:pt x="15187" y="11445"/>
                </a:lnTo>
                <a:lnTo>
                  <a:pt x="15113" y="11371"/>
                </a:lnTo>
                <a:lnTo>
                  <a:pt x="15077" y="11408"/>
                </a:lnTo>
                <a:lnTo>
                  <a:pt x="14233" y="11445"/>
                </a:lnTo>
                <a:lnTo>
                  <a:pt x="13389" y="11408"/>
                </a:lnTo>
                <a:lnTo>
                  <a:pt x="12582" y="11371"/>
                </a:lnTo>
                <a:lnTo>
                  <a:pt x="11739" y="11298"/>
                </a:lnTo>
                <a:lnTo>
                  <a:pt x="11702" y="10198"/>
                </a:lnTo>
                <a:lnTo>
                  <a:pt x="11665" y="9464"/>
                </a:lnTo>
                <a:lnTo>
                  <a:pt x="11592" y="8694"/>
                </a:lnTo>
                <a:lnTo>
                  <a:pt x="12179" y="7923"/>
                </a:lnTo>
                <a:lnTo>
                  <a:pt x="12729" y="7153"/>
                </a:lnTo>
                <a:close/>
                <a:moveTo>
                  <a:pt x="6126" y="10161"/>
                </a:moveTo>
                <a:lnTo>
                  <a:pt x="6787" y="10454"/>
                </a:lnTo>
                <a:lnTo>
                  <a:pt x="7447" y="10711"/>
                </a:lnTo>
                <a:lnTo>
                  <a:pt x="8327" y="11005"/>
                </a:lnTo>
                <a:lnTo>
                  <a:pt x="7557" y="11555"/>
                </a:lnTo>
                <a:lnTo>
                  <a:pt x="6713" y="11995"/>
                </a:lnTo>
                <a:lnTo>
                  <a:pt x="6603" y="12068"/>
                </a:lnTo>
                <a:lnTo>
                  <a:pt x="6346" y="11078"/>
                </a:lnTo>
                <a:lnTo>
                  <a:pt x="6126" y="10161"/>
                </a:lnTo>
                <a:close/>
                <a:moveTo>
                  <a:pt x="3449" y="8657"/>
                </a:moveTo>
                <a:lnTo>
                  <a:pt x="3889" y="8950"/>
                </a:lnTo>
                <a:lnTo>
                  <a:pt x="4733" y="9427"/>
                </a:lnTo>
                <a:lnTo>
                  <a:pt x="5613" y="9904"/>
                </a:lnTo>
                <a:lnTo>
                  <a:pt x="5870" y="11078"/>
                </a:lnTo>
                <a:lnTo>
                  <a:pt x="6016" y="11665"/>
                </a:lnTo>
                <a:lnTo>
                  <a:pt x="6200" y="12288"/>
                </a:lnTo>
                <a:lnTo>
                  <a:pt x="5686" y="12509"/>
                </a:lnTo>
                <a:lnTo>
                  <a:pt x="5136" y="12729"/>
                </a:lnTo>
                <a:lnTo>
                  <a:pt x="4622" y="12875"/>
                </a:lnTo>
                <a:lnTo>
                  <a:pt x="4072" y="12985"/>
                </a:lnTo>
                <a:lnTo>
                  <a:pt x="3705" y="12985"/>
                </a:lnTo>
                <a:lnTo>
                  <a:pt x="3375" y="12949"/>
                </a:lnTo>
                <a:lnTo>
                  <a:pt x="3045" y="12875"/>
                </a:lnTo>
                <a:lnTo>
                  <a:pt x="2715" y="12692"/>
                </a:lnTo>
                <a:lnTo>
                  <a:pt x="2568" y="12582"/>
                </a:lnTo>
                <a:lnTo>
                  <a:pt x="2458" y="12435"/>
                </a:lnTo>
                <a:lnTo>
                  <a:pt x="2348" y="12288"/>
                </a:lnTo>
                <a:lnTo>
                  <a:pt x="2275" y="12105"/>
                </a:lnTo>
                <a:lnTo>
                  <a:pt x="2165" y="11775"/>
                </a:lnTo>
                <a:lnTo>
                  <a:pt x="2165" y="11371"/>
                </a:lnTo>
                <a:lnTo>
                  <a:pt x="2201" y="11005"/>
                </a:lnTo>
                <a:lnTo>
                  <a:pt x="2275" y="10638"/>
                </a:lnTo>
                <a:lnTo>
                  <a:pt x="2385" y="10271"/>
                </a:lnTo>
                <a:lnTo>
                  <a:pt x="2532" y="9941"/>
                </a:lnTo>
                <a:lnTo>
                  <a:pt x="2715" y="9574"/>
                </a:lnTo>
                <a:lnTo>
                  <a:pt x="2935" y="9281"/>
                </a:lnTo>
                <a:lnTo>
                  <a:pt x="3192" y="8950"/>
                </a:lnTo>
                <a:lnTo>
                  <a:pt x="3449" y="8657"/>
                </a:lnTo>
                <a:close/>
                <a:moveTo>
                  <a:pt x="8291" y="14049"/>
                </a:moveTo>
                <a:lnTo>
                  <a:pt x="8401" y="14086"/>
                </a:lnTo>
                <a:lnTo>
                  <a:pt x="8401" y="14196"/>
                </a:lnTo>
                <a:lnTo>
                  <a:pt x="8401" y="14343"/>
                </a:lnTo>
                <a:lnTo>
                  <a:pt x="8364" y="14489"/>
                </a:lnTo>
                <a:lnTo>
                  <a:pt x="8291" y="14599"/>
                </a:lnTo>
                <a:lnTo>
                  <a:pt x="8181" y="14673"/>
                </a:lnTo>
                <a:lnTo>
                  <a:pt x="7960" y="14489"/>
                </a:lnTo>
                <a:lnTo>
                  <a:pt x="7777" y="14306"/>
                </a:lnTo>
                <a:lnTo>
                  <a:pt x="7850" y="14159"/>
                </a:lnTo>
                <a:lnTo>
                  <a:pt x="7997" y="14086"/>
                </a:lnTo>
                <a:lnTo>
                  <a:pt x="8144" y="14049"/>
                </a:lnTo>
                <a:close/>
                <a:moveTo>
                  <a:pt x="8914" y="11188"/>
                </a:moveTo>
                <a:lnTo>
                  <a:pt x="10051" y="11481"/>
                </a:lnTo>
                <a:lnTo>
                  <a:pt x="11225" y="11702"/>
                </a:lnTo>
                <a:lnTo>
                  <a:pt x="11188" y="12288"/>
                </a:lnTo>
                <a:lnTo>
                  <a:pt x="11115" y="12839"/>
                </a:lnTo>
                <a:lnTo>
                  <a:pt x="10968" y="13426"/>
                </a:lnTo>
                <a:lnTo>
                  <a:pt x="10822" y="13976"/>
                </a:lnTo>
                <a:lnTo>
                  <a:pt x="10638" y="14269"/>
                </a:lnTo>
                <a:lnTo>
                  <a:pt x="10455" y="14563"/>
                </a:lnTo>
                <a:lnTo>
                  <a:pt x="10198" y="14819"/>
                </a:lnTo>
                <a:lnTo>
                  <a:pt x="9905" y="15003"/>
                </a:lnTo>
                <a:lnTo>
                  <a:pt x="9648" y="15113"/>
                </a:lnTo>
                <a:lnTo>
                  <a:pt x="9391" y="15150"/>
                </a:lnTo>
                <a:lnTo>
                  <a:pt x="9098" y="15113"/>
                </a:lnTo>
                <a:lnTo>
                  <a:pt x="8841" y="15040"/>
                </a:lnTo>
                <a:lnTo>
                  <a:pt x="8951" y="14856"/>
                </a:lnTo>
                <a:lnTo>
                  <a:pt x="8988" y="14673"/>
                </a:lnTo>
                <a:lnTo>
                  <a:pt x="9061" y="14453"/>
                </a:lnTo>
                <a:lnTo>
                  <a:pt x="9061" y="14269"/>
                </a:lnTo>
                <a:lnTo>
                  <a:pt x="9024" y="14086"/>
                </a:lnTo>
                <a:lnTo>
                  <a:pt x="8951" y="13976"/>
                </a:lnTo>
                <a:lnTo>
                  <a:pt x="8841" y="13829"/>
                </a:lnTo>
                <a:lnTo>
                  <a:pt x="8731" y="13756"/>
                </a:lnTo>
                <a:lnTo>
                  <a:pt x="8547" y="13646"/>
                </a:lnTo>
                <a:lnTo>
                  <a:pt x="8401" y="13609"/>
                </a:lnTo>
                <a:lnTo>
                  <a:pt x="8254" y="13572"/>
                </a:lnTo>
                <a:lnTo>
                  <a:pt x="8071" y="13572"/>
                </a:lnTo>
                <a:lnTo>
                  <a:pt x="7887" y="13609"/>
                </a:lnTo>
                <a:lnTo>
                  <a:pt x="7740" y="13682"/>
                </a:lnTo>
                <a:lnTo>
                  <a:pt x="7594" y="13792"/>
                </a:lnTo>
                <a:lnTo>
                  <a:pt x="7447" y="13902"/>
                </a:lnTo>
                <a:lnTo>
                  <a:pt x="7264" y="13609"/>
                </a:lnTo>
                <a:lnTo>
                  <a:pt x="7080" y="13242"/>
                </a:lnTo>
                <a:lnTo>
                  <a:pt x="6897" y="12912"/>
                </a:lnTo>
                <a:lnTo>
                  <a:pt x="6750" y="12545"/>
                </a:lnTo>
                <a:lnTo>
                  <a:pt x="7814" y="11958"/>
                </a:lnTo>
                <a:lnTo>
                  <a:pt x="8364" y="11591"/>
                </a:lnTo>
                <a:lnTo>
                  <a:pt x="8914" y="11188"/>
                </a:lnTo>
                <a:close/>
                <a:moveTo>
                  <a:pt x="6493" y="0"/>
                </a:moveTo>
                <a:lnTo>
                  <a:pt x="6163" y="294"/>
                </a:lnTo>
                <a:lnTo>
                  <a:pt x="5870" y="624"/>
                </a:lnTo>
                <a:lnTo>
                  <a:pt x="5613" y="991"/>
                </a:lnTo>
                <a:lnTo>
                  <a:pt x="5429" y="1394"/>
                </a:lnTo>
                <a:lnTo>
                  <a:pt x="5246" y="1798"/>
                </a:lnTo>
                <a:lnTo>
                  <a:pt x="5099" y="2201"/>
                </a:lnTo>
                <a:lnTo>
                  <a:pt x="5026" y="2641"/>
                </a:lnTo>
                <a:lnTo>
                  <a:pt x="4953" y="3081"/>
                </a:lnTo>
                <a:lnTo>
                  <a:pt x="4219" y="2898"/>
                </a:lnTo>
                <a:lnTo>
                  <a:pt x="3485" y="2788"/>
                </a:lnTo>
                <a:lnTo>
                  <a:pt x="2752" y="2715"/>
                </a:lnTo>
                <a:lnTo>
                  <a:pt x="2385" y="2751"/>
                </a:lnTo>
                <a:lnTo>
                  <a:pt x="2055" y="2788"/>
                </a:lnTo>
                <a:lnTo>
                  <a:pt x="1725" y="2825"/>
                </a:lnTo>
                <a:lnTo>
                  <a:pt x="1394" y="2898"/>
                </a:lnTo>
                <a:lnTo>
                  <a:pt x="1101" y="3045"/>
                </a:lnTo>
                <a:lnTo>
                  <a:pt x="808" y="3191"/>
                </a:lnTo>
                <a:lnTo>
                  <a:pt x="551" y="3338"/>
                </a:lnTo>
                <a:lnTo>
                  <a:pt x="367" y="3558"/>
                </a:lnTo>
                <a:lnTo>
                  <a:pt x="184" y="3815"/>
                </a:lnTo>
                <a:lnTo>
                  <a:pt x="74" y="4108"/>
                </a:lnTo>
                <a:lnTo>
                  <a:pt x="1" y="4402"/>
                </a:lnTo>
                <a:lnTo>
                  <a:pt x="1" y="4732"/>
                </a:lnTo>
                <a:lnTo>
                  <a:pt x="37" y="5026"/>
                </a:lnTo>
                <a:lnTo>
                  <a:pt x="147" y="5356"/>
                </a:lnTo>
                <a:lnTo>
                  <a:pt x="257" y="5649"/>
                </a:lnTo>
                <a:lnTo>
                  <a:pt x="441" y="5943"/>
                </a:lnTo>
                <a:lnTo>
                  <a:pt x="624" y="6236"/>
                </a:lnTo>
                <a:lnTo>
                  <a:pt x="844" y="6493"/>
                </a:lnTo>
                <a:lnTo>
                  <a:pt x="1211" y="6860"/>
                </a:lnTo>
                <a:lnTo>
                  <a:pt x="1615" y="7263"/>
                </a:lnTo>
                <a:lnTo>
                  <a:pt x="1615" y="7300"/>
                </a:lnTo>
                <a:lnTo>
                  <a:pt x="1615" y="7520"/>
                </a:lnTo>
                <a:lnTo>
                  <a:pt x="1688" y="7777"/>
                </a:lnTo>
                <a:lnTo>
                  <a:pt x="1725" y="7887"/>
                </a:lnTo>
                <a:lnTo>
                  <a:pt x="1835" y="7960"/>
                </a:lnTo>
                <a:lnTo>
                  <a:pt x="1908" y="8033"/>
                </a:lnTo>
                <a:lnTo>
                  <a:pt x="2055" y="8070"/>
                </a:lnTo>
                <a:lnTo>
                  <a:pt x="2165" y="8107"/>
                </a:lnTo>
                <a:lnTo>
                  <a:pt x="2275" y="8070"/>
                </a:lnTo>
                <a:lnTo>
                  <a:pt x="2532" y="7997"/>
                </a:lnTo>
                <a:lnTo>
                  <a:pt x="3045" y="8400"/>
                </a:lnTo>
                <a:lnTo>
                  <a:pt x="2642" y="8914"/>
                </a:lnTo>
                <a:lnTo>
                  <a:pt x="2312" y="9464"/>
                </a:lnTo>
                <a:lnTo>
                  <a:pt x="2018" y="10051"/>
                </a:lnTo>
                <a:lnTo>
                  <a:pt x="1871" y="10344"/>
                </a:lnTo>
                <a:lnTo>
                  <a:pt x="1798" y="10674"/>
                </a:lnTo>
                <a:lnTo>
                  <a:pt x="1725" y="10968"/>
                </a:lnTo>
                <a:lnTo>
                  <a:pt x="1688" y="11261"/>
                </a:lnTo>
                <a:lnTo>
                  <a:pt x="1688" y="11555"/>
                </a:lnTo>
                <a:lnTo>
                  <a:pt x="1725" y="11885"/>
                </a:lnTo>
                <a:lnTo>
                  <a:pt x="1798" y="12142"/>
                </a:lnTo>
                <a:lnTo>
                  <a:pt x="1908" y="12435"/>
                </a:lnTo>
                <a:lnTo>
                  <a:pt x="2055" y="12692"/>
                </a:lnTo>
                <a:lnTo>
                  <a:pt x="2238" y="12912"/>
                </a:lnTo>
                <a:lnTo>
                  <a:pt x="2495" y="13132"/>
                </a:lnTo>
                <a:lnTo>
                  <a:pt x="2788" y="13279"/>
                </a:lnTo>
                <a:lnTo>
                  <a:pt x="3045" y="13389"/>
                </a:lnTo>
                <a:lnTo>
                  <a:pt x="3375" y="13426"/>
                </a:lnTo>
                <a:lnTo>
                  <a:pt x="3669" y="13462"/>
                </a:lnTo>
                <a:lnTo>
                  <a:pt x="3999" y="13462"/>
                </a:lnTo>
                <a:lnTo>
                  <a:pt x="4292" y="13426"/>
                </a:lnTo>
                <a:lnTo>
                  <a:pt x="4586" y="13389"/>
                </a:lnTo>
                <a:lnTo>
                  <a:pt x="5026" y="13242"/>
                </a:lnTo>
                <a:lnTo>
                  <a:pt x="5503" y="13095"/>
                </a:lnTo>
                <a:lnTo>
                  <a:pt x="5906" y="12949"/>
                </a:lnTo>
                <a:lnTo>
                  <a:pt x="6346" y="12729"/>
                </a:lnTo>
                <a:lnTo>
                  <a:pt x="6530" y="13169"/>
                </a:lnTo>
                <a:lnTo>
                  <a:pt x="6713" y="13572"/>
                </a:lnTo>
                <a:lnTo>
                  <a:pt x="6970" y="13976"/>
                </a:lnTo>
                <a:lnTo>
                  <a:pt x="7227" y="14343"/>
                </a:lnTo>
                <a:lnTo>
                  <a:pt x="7153" y="14526"/>
                </a:lnTo>
                <a:lnTo>
                  <a:pt x="7117" y="14709"/>
                </a:lnTo>
                <a:lnTo>
                  <a:pt x="7153" y="14893"/>
                </a:lnTo>
                <a:lnTo>
                  <a:pt x="7227" y="15076"/>
                </a:lnTo>
                <a:lnTo>
                  <a:pt x="7337" y="15223"/>
                </a:lnTo>
                <a:lnTo>
                  <a:pt x="7484" y="15333"/>
                </a:lnTo>
                <a:lnTo>
                  <a:pt x="7630" y="15406"/>
                </a:lnTo>
                <a:lnTo>
                  <a:pt x="7777" y="15480"/>
                </a:lnTo>
                <a:lnTo>
                  <a:pt x="7924" y="15516"/>
                </a:lnTo>
                <a:lnTo>
                  <a:pt x="8107" y="15516"/>
                </a:lnTo>
                <a:lnTo>
                  <a:pt x="8254" y="15480"/>
                </a:lnTo>
                <a:lnTo>
                  <a:pt x="8437" y="15406"/>
                </a:lnTo>
                <a:lnTo>
                  <a:pt x="8474" y="15406"/>
                </a:lnTo>
                <a:lnTo>
                  <a:pt x="8804" y="15516"/>
                </a:lnTo>
                <a:lnTo>
                  <a:pt x="9171" y="15590"/>
                </a:lnTo>
                <a:lnTo>
                  <a:pt x="9501" y="15590"/>
                </a:lnTo>
                <a:lnTo>
                  <a:pt x="9868" y="15516"/>
                </a:lnTo>
                <a:lnTo>
                  <a:pt x="10161" y="15406"/>
                </a:lnTo>
                <a:lnTo>
                  <a:pt x="10418" y="15260"/>
                </a:lnTo>
                <a:lnTo>
                  <a:pt x="10675" y="15040"/>
                </a:lnTo>
                <a:lnTo>
                  <a:pt x="10858" y="14819"/>
                </a:lnTo>
                <a:lnTo>
                  <a:pt x="11042" y="14563"/>
                </a:lnTo>
                <a:lnTo>
                  <a:pt x="11188" y="14269"/>
                </a:lnTo>
                <a:lnTo>
                  <a:pt x="11299" y="13976"/>
                </a:lnTo>
                <a:lnTo>
                  <a:pt x="11409" y="13682"/>
                </a:lnTo>
                <a:lnTo>
                  <a:pt x="11519" y="13242"/>
                </a:lnTo>
                <a:lnTo>
                  <a:pt x="11629" y="12765"/>
                </a:lnTo>
                <a:lnTo>
                  <a:pt x="11665" y="12252"/>
                </a:lnTo>
                <a:lnTo>
                  <a:pt x="11702" y="11775"/>
                </a:lnTo>
                <a:lnTo>
                  <a:pt x="12619" y="11848"/>
                </a:lnTo>
                <a:lnTo>
                  <a:pt x="13499" y="11922"/>
                </a:lnTo>
                <a:lnTo>
                  <a:pt x="14416" y="11922"/>
                </a:lnTo>
                <a:lnTo>
                  <a:pt x="15297" y="11885"/>
                </a:lnTo>
                <a:lnTo>
                  <a:pt x="15333" y="11848"/>
                </a:lnTo>
                <a:lnTo>
                  <a:pt x="15333" y="11775"/>
                </a:lnTo>
                <a:lnTo>
                  <a:pt x="15590" y="11702"/>
                </a:lnTo>
                <a:lnTo>
                  <a:pt x="15884" y="11628"/>
                </a:lnTo>
                <a:lnTo>
                  <a:pt x="16140" y="11481"/>
                </a:lnTo>
                <a:lnTo>
                  <a:pt x="16397" y="11335"/>
                </a:lnTo>
                <a:lnTo>
                  <a:pt x="16507" y="11335"/>
                </a:lnTo>
                <a:lnTo>
                  <a:pt x="16544" y="11298"/>
                </a:lnTo>
                <a:lnTo>
                  <a:pt x="16581" y="11225"/>
                </a:lnTo>
                <a:lnTo>
                  <a:pt x="16544" y="10931"/>
                </a:lnTo>
                <a:lnTo>
                  <a:pt x="16471" y="10638"/>
                </a:lnTo>
                <a:lnTo>
                  <a:pt x="16397" y="10344"/>
                </a:lnTo>
                <a:lnTo>
                  <a:pt x="16287" y="10088"/>
                </a:lnTo>
                <a:lnTo>
                  <a:pt x="15994" y="9537"/>
                </a:lnTo>
                <a:lnTo>
                  <a:pt x="15627" y="9060"/>
                </a:lnTo>
                <a:lnTo>
                  <a:pt x="15223" y="8584"/>
                </a:lnTo>
                <a:lnTo>
                  <a:pt x="14783" y="8143"/>
                </a:lnTo>
                <a:lnTo>
                  <a:pt x="14306" y="7740"/>
                </a:lnTo>
                <a:lnTo>
                  <a:pt x="13793" y="7336"/>
                </a:lnTo>
                <a:lnTo>
                  <a:pt x="12949" y="6786"/>
                </a:lnTo>
                <a:lnTo>
                  <a:pt x="13353" y="6053"/>
                </a:lnTo>
                <a:lnTo>
                  <a:pt x="13720" y="5319"/>
                </a:lnTo>
                <a:lnTo>
                  <a:pt x="14050" y="4549"/>
                </a:lnTo>
                <a:lnTo>
                  <a:pt x="14306" y="3778"/>
                </a:lnTo>
                <a:lnTo>
                  <a:pt x="14306" y="3632"/>
                </a:lnTo>
                <a:lnTo>
                  <a:pt x="14453" y="3522"/>
                </a:lnTo>
                <a:lnTo>
                  <a:pt x="14600" y="3375"/>
                </a:lnTo>
                <a:lnTo>
                  <a:pt x="14747" y="3155"/>
                </a:lnTo>
                <a:lnTo>
                  <a:pt x="14820" y="2935"/>
                </a:lnTo>
                <a:lnTo>
                  <a:pt x="14820" y="2678"/>
                </a:lnTo>
                <a:lnTo>
                  <a:pt x="14747" y="2421"/>
                </a:lnTo>
                <a:lnTo>
                  <a:pt x="14637" y="2238"/>
                </a:lnTo>
                <a:lnTo>
                  <a:pt x="14490" y="2054"/>
                </a:lnTo>
                <a:lnTo>
                  <a:pt x="14270" y="1944"/>
                </a:lnTo>
                <a:lnTo>
                  <a:pt x="14160" y="1908"/>
                </a:lnTo>
                <a:lnTo>
                  <a:pt x="14013" y="1908"/>
                </a:lnTo>
                <a:lnTo>
                  <a:pt x="13830" y="1944"/>
                </a:lnTo>
                <a:lnTo>
                  <a:pt x="13683" y="2018"/>
                </a:lnTo>
                <a:lnTo>
                  <a:pt x="13536" y="2091"/>
                </a:lnTo>
                <a:lnTo>
                  <a:pt x="13389" y="2201"/>
                </a:lnTo>
                <a:lnTo>
                  <a:pt x="12949" y="2128"/>
                </a:lnTo>
                <a:lnTo>
                  <a:pt x="12472" y="2164"/>
                </a:lnTo>
                <a:lnTo>
                  <a:pt x="12032" y="2201"/>
                </a:lnTo>
                <a:lnTo>
                  <a:pt x="11592" y="2274"/>
                </a:lnTo>
                <a:lnTo>
                  <a:pt x="11115" y="2421"/>
                </a:lnTo>
                <a:lnTo>
                  <a:pt x="10675" y="2568"/>
                </a:lnTo>
                <a:lnTo>
                  <a:pt x="10271" y="2751"/>
                </a:lnTo>
                <a:lnTo>
                  <a:pt x="9831" y="2971"/>
                </a:lnTo>
                <a:lnTo>
                  <a:pt x="9611" y="3081"/>
                </a:lnTo>
                <a:lnTo>
                  <a:pt x="9208" y="2421"/>
                </a:lnTo>
                <a:lnTo>
                  <a:pt x="8767" y="1761"/>
                </a:lnTo>
                <a:lnTo>
                  <a:pt x="8254" y="1137"/>
                </a:lnTo>
                <a:lnTo>
                  <a:pt x="7740" y="550"/>
                </a:lnTo>
                <a:lnTo>
                  <a:pt x="7630" y="477"/>
                </a:lnTo>
                <a:lnTo>
                  <a:pt x="7520" y="477"/>
                </a:lnTo>
                <a:lnTo>
                  <a:pt x="7117" y="624"/>
                </a:lnTo>
                <a:lnTo>
                  <a:pt x="6713" y="807"/>
                </a:lnTo>
                <a:lnTo>
                  <a:pt x="6640" y="844"/>
                </a:lnTo>
                <a:lnTo>
                  <a:pt x="6603" y="881"/>
                </a:lnTo>
                <a:lnTo>
                  <a:pt x="6640" y="991"/>
                </a:lnTo>
                <a:lnTo>
                  <a:pt x="6677" y="1064"/>
                </a:lnTo>
                <a:lnTo>
                  <a:pt x="6787" y="1064"/>
                </a:lnTo>
                <a:lnTo>
                  <a:pt x="7153" y="1027"/>
                </a:lnTo>
                <a:lnTo>
                  <a:pt x="7484" y="991"/>
                </a:lnTo>
                <a:lnTo>
                  <a:pt x="7960" y="1541"/>
                </a:lnTo>
                <a:lnTo>
                  <a:pt x="8401" y="2091"/>
                </a:lnTo>
                <a:lnTo>
                  <a:pt x="8841" y="2715"/>
                </a:lnTo>
                <a:lnTo>
                  <a:pt x="9208" y="3301"/>
                </a:lnTo>
                <a:lnTo>
                  <a:pt x="8511" y="3742"/>
                </a:lnTo>
                <a:lnTo>
                  <a:pt x="7850" y="4219"/>
                </a:lnTo>
                <a:lnTo>
                  <a:pt x="6603" y="3668"/>
                </a:lnTo>
                <a:lnTo>
                  <a:pt x="5980" y="3412"/>
                </a:lnTo>
                <a:lnTo>
                  <a:pt x="5319" y="3191"/>
                </a:lnTo>
                <a:lnTo>
                  <a:pt x="5393" y="2788"/>
                </a:lnTo>
                <a:lnTo>
                  <a:pt x="5466" y="2384"/>
                </a:lnTo>
                <a:lnTo>
                  <a:pt x="5576" y="1981"/>
                </a:lnTo>
                <a:lnTo>
                  <a:pt x="5723" y="1577"/>
                </a:lnTo>
                <a:lnTo>
                  <a:pt x="5906" y="1211"/>
                </a:lnTo>
                <a:lnTo>
                  <a:pt x="6126" y="844"/>
                </a:lnTo>
                <a:lnTo>
                  <a:pt x="6383" y="514"/>
                </a:lnTo>
                <a:lnTo>
                  <a:pt x="6640" y="184"/>
                </a:lnTo>
                <a:lnTo>
                  <a:pt x="6677" y="110"/>
                </a:lnTo>
                <a:lnTo>
                  <a:pt x="6677" y="37"/>
                </a:lnTo>
                <a:lnTo>
                  <a:pt x="6603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5" name="Google Shape;995;p47"/>
          <p:cNvSpPr/>
          <p:nvPr/>
        </p:nvSpPr>
        <p:spPr>
          <a:xfrm>
            <a:off x="2711356" y="3746196"/>
            <a:ext cx="539786" cy="207450"/>
          </a:xfrm>
          <a:custGeom>
            <a:avLst/>
            <a:gdLst/>
            <a:ahLst/>
            <a:cxnLst/>
            <a:rect l="l" t="t" r="r" b="b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6" name="Google Shape;996;p47"/>
          <p:cNvSpPr/>
          <p:nvPr/>
        </p:nvSpPr>
        <p:spPr>
          <a:xfrm>
            <a:off x="2876317" y="2794228"/>
            <a:ext cx="209864" cy="435433"/>
          </a:xfrm>
          <a:custGeom>
            <a:avLst/>
            <a:gdLst/>
            <a:ahLst/>
            <a:cxnLst/>
            <a:rect l="l" t="t" r="r" b="b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7" name="Google Shape;997;p47"/>
          <p:cNvSpPr/>
          <p:nvPr/>
        </p:nvSpPr>
        <p:spPr>
          <a:xfrm>
            <a:off x="2761102" y="1999441"/>
            <a:ext cx="440294" cy="497331"/>
          </a:xfrm>
          <a:custGeom>
            <a:avLst/>
            <a:gdLst/>
            <a:ahLst/>
            <a:cxnLst/>
            <a:rect l="l" t="t" r="r" b="b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8" name="Google Shape;998;p47"/>
          <p:cNvSpPr/>
          <p:nvPr/>
        </p:nvSpPr>
        <p:spPr>
          <a:xfrm rot="-5400000">
            <a:off x="7391609" y="1217714"/>
            <a:ext cx="434243" cy="448791"/>
          </a:xfrm>
          <a:custGeom>
            <a:avLst/>
            <a:gdLst/>
            <a:ahLst/>
            <a:cxnLst/>
            <a:rect l="l" t="t" r="r" b="b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999" name="Google Shape;999;p47"/>
          <p:cNvSpPr/>
          <p:nvPr/>
        </p:nvSpPr>
        <p:spPr>
          <a:xfrm>
            <a:off x="7264854" y="2006731"/>
            <a:ext cx="687752" cy="482749"/>
          </a:xfrm>
          <a:custGeom>
            <a:avLst/>
            <a:gdLst/>
            <a:ahLst/>
            <a:cxnLst/>
            <a:rect l="l" t="t" r="r" b="b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1000" name="Google Shape;1000;p47"/>
          <p:cNvSpPr/>
          <p:nvPr/>
        </p:nvSpPr>
        <p:spPr>
          <a:xfrm>
            <a:off x="7383723" y="2770597"/>
            <a:ext cx="450015" cy="300825"/>
          </a:xfrm>
          <a:custGeom>
            <a:avLst/>
            <a:gdLst/>
            <a:ahLst/>
            <a:cxnLst/>
            <a:rect l="l" t="t" r="r" b="b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8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SlidesCarnival icons are editable shapes</a:t>
            </a: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This means that you can: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Resize them without losing quality.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900"/>
              <a:buFont typeface="Dosis"/>
              <a:buChar char="●"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Change fill color and opacity.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Isn’t that nice? :)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Examples:</a:t>
            </a: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6" name="Google Shape;1006;p48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7" name="Google Shape;1007;p48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8" name="Google Shape;1008;p48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09" name="Google Shape;1009;p48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0" name="Google Shape;1010;p48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1" name="Google Shape;1011;p48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2" name="Google Shape;1012;p48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3" name="Google Shape;1013;p48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4" name="Google Shape;1014;p48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5" name="Google Shape;1015;p48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6" name="Google Shape;1016;p48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7" name="Google Shape;1017;p48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8" name="Google Shape;1018;p48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19" name="Google Shape;1019;p48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0" name="Google Shape;1020;p48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1" name="Google Shape;1021;p48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2" name="Google Shape;1022;p48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3" name="Google Shape;1023;p48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5" name="Google Shape;1025;p48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6" name="Google Shape;1026;p48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7" name="Google Shape;1027;p48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8" name="Google Shape;1028;p48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9" name="Google Shape;1029;p48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0" name="Google Shape;1030;p48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1" name="Google Shape;1031;p48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2" name="Google Shape;1032;p48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3" name="Google Shape;1033;p48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4" name="Google Shape;1034;p48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5" name="Google Shape;1035;p48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6" name="Google Shape;1036;p48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7" name="Google Shape;1037;p48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8" name="Google Shape;1038;p48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9" name="Google Shape;1039;p48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0" name="Google Shape;1040;p48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1" name="Google Shape;1041;p48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2" name="Google Shape;1042;p48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3" name="Google Shape;1043;p48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4" name="Google Shape;1044;p48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5" name="Google Shape;1045;p48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6" name="Google Shape;1046;p48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7" name="Google Shape;1047;p48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8" name="Google Shape;1048;p48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9" name="Google Shape;1049;p48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0" name="Google Shape;1050;p48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1" name="Google Shape;1051;p48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2" name="Google Shape;1052;p48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3" name="Google Shape;1053;p48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4" name="Google Shape;1054;p48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5" name="Google Shape;1055;p48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6" name="Google Shape;1056;p48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7" name="Google Shape;1057;p48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8" name="Google Shape;1058;p48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9" name="Google Shape;1059;p48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0" name="Google Shape;1060;p48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1" name="Google Shape;1061;p48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2" name="Google Shape;1062;p48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3" name="Google Shape;1063;p48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4" name="Google Shape;1064;p48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5" name="Google Shape;1065;p48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6" name="Google Shape;1066;p48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7" name="Google Shape;1067;p48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8" name="Google Shape;1068;p48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69" name="Google Shape;1069;p48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0" name="Google Shape;1070;p48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1" name="Google Shape;1071;p48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2" name="Google Shape;1072;p48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3" name="Google Shape;1073;p48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4" name="Google Shape;1074;p48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5" name="Google Shape;1075;p48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6" name="Google Shape;1076;p48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7" name="Google Shape;1077;p48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8" name="Google Shape;1078;p48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79" name="Google Shape;1079;p48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0" name="Google Shape;1080;p48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1" name="Google Shape;1081;p48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2" name="Google Shape;1082;p48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3" name="Google Shape;1083;p48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4" name="Google Shape;1084;p48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5" name="Google Shape;1085;p48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86" name="Google Shape;1086;p48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8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8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A4C2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8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4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5" name="Google Shape;1095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6" name="Google Shape;1096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3" name="Google Shape;1103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8" name="Google Shape;1108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12" name="Google Shape;1112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8" name="Google Shape;1118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22" name="Google Shape;1122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6" name="Google Shape;1126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7" name="Google Shape;1127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3" name="Google Shape;1133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9" name="Google Shape;1139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40" name="Google Shape;1140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2" name="Google Shape;1142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3" name="Google Shape;1143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6" name="Google Shape;1146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7" name="Google Shape;1147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3" name="Google Shape;1153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4" name="Google Shape;1154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9" name="Google Shape;1159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60" name="Google Shape;1160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4" name="Google Shape;1164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5" name="Google Shape;1165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4" name="Google Shape;1174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5" name="Google Shape;1175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82" name="Google Shape;1182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7" name="Google Shape;1187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3" name="Google Shape;1193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200" name="Google Shape;1200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4" name="Google Shape;1204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5" name="Google Shape;1205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10" name="Google Shape;1210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5" name="Google Shape;1215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6" name="Google Shape;1216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6" name="Google Shape;1226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7" name="Google Shape;1227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30" name="Google Shape;1230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1" name="Google Shape;1231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1" name="Google Shape;1241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42" name="Google Shape;1242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6" name="Google Shape;1246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7" name="Google Shape;1247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7" name="Google Shape;1257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8" name="Google Shape;1258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5" name="Google Shape;1265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6" name="Google Shape;1266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71" name="Google Shape;1271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5" name="Google Shape;1275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6" name="Google Shape;1276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1" name="Google Shape;1281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82" name="Google Shape;1282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8" name="Google Shape;1288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89" name="Google Shape;1289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2" name="Google Shape;1292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3" name="Google Shape;1293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99" name="Google Shape;1299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6" name="Google Shape;1306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10" name="Google Shape;1310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5" name="Google Shape;1315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1" name="Google Shape;1321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22" name="Google Shape;1322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9" name="Google Shape;1329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30" name="Google Shape;1330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4" name="Google Shape;1334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5" name="Google Shape;1335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8" name="Google Shape;1338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39" name="Google Shape;1339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3" name="Google Shape;1343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8" name="Google Shape;1348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3" name="Google Shape;1353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8" name="Google Shape;1358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59" name="Google Shape;1359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5" name="Google Shape;1365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6" name="Google Shape;1366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3" name="Google Shape;1373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4" name="Google Shape;1374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7" name="Google Shape;1387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92" name="Google Shape;1392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5" name="Google Shape;1395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6" name="Google Shape;1396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3" name="Google Shape;1403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1" name="Google Shape;1411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12" name="Google Shape;1412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4" name="Google Shape;1424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5" name="Google Shape;1425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8" name="Google Shape;1438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0" name="Google Shape;1450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51" name="Google Shape;1451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8" name="Google Shape;1458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3" name="Google Shape;1473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4" name="Google Shape;1474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8" name="Google Shape;1478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79" name="Google Shape;1479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80" name="Google Shape;1480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3" name="Google Shape;1483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4" name="Google Shape;1484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7" name="Google Shape;1487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8" name="Google Shape;1488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2" name="Google Shape;1492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5" name="Google Shape;1495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6" name="Google Shape;1496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4" name="Google Shape;1504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5" name="Google Shape;1505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30" name="Google Shape;1530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1" name="Google Shape;1531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4" name="Google Shape;1534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7" name="Google Shape;153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9" name="Google Shape;1539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40" name="Google Shape;1540;p4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50"/>
          <p:cNvSpPr txBox="1"/>
          <p:nvPr/>
        </p:nvSpPr>
        <p:spPr>
          <a:xfrm>
            <a:off x="808100" y="838075"/>
            <a:ext cx="803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You can also use any emoji as an icon!</a:t>
            </a:r>
            <a:endParaRPr b="1"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And of course it resizes without losing quality.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How? Follow Google instructions https://twitter.com/googledocs/status/730087240156643328</a:t>
            </a: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4965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6" name="Google Shape;1546;p50"/>
          <p:cNvSpPr txBox="1"/>
          <p:nvPr/>
        </p:nvSpPr>
        <p:spPr>
          <a:xfrm>
            <a:off x="808100" y="22980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3D4965"/>
                </a:highlight>
                <a:latin typeface="Dosis"/>
                <a:ea typeface="Dosis"/>
                <a:cs typeface="Dosis"/>
                <a:sym typeface="Dosis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3D4965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7" name="Google Shape;1547;p5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2" name="Google Shape;1552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4" name="Google Shape;1554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5" name="Google Shape;1555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6" name="Google Shape;1556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7" name="Google Shape;1557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58" name="Google Shape;1558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9" name="Google Shape;1559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0" name="Google Shape;1560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1" name="Google Shape;1561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62" name="Google Shape;1562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3" name="Google Shape;1563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4" name="Google Shape;1564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5" name="Google Shape;1565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6" name="Google Shape;1566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>
            <a:spLocks noGrp="1"/>
          </p:cNvSpPr>
          <p:nvPr>
            <p:ph type="ctrTitle"/>
          </p:nvPr>
        </p:nvSpPr>
        <p:spPr>
          <a:xfrm>
            <a:off x="3210935" y="1661762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548" name="Google Shape;548;p15"/>
          <p:cNvSpPr txBox="1">
            <a:spLocks noGrp="1"/>
          </p:cNvSpPr>
          <p:nvPr>
            <p:ph type="subTitle" idx="1"/>
          </p:nvPr>
        </p:nvSpPr>
        <p:spPr>
          <a:xfrm>
            <a:off x="3210885" y="2864177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6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54" name="Google Shape;554;p16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8"/>
          <p:cNvSpPr txBox="1">
            <a:spLocks noGrp="1"/>
          </p:cNvSpPr>
          <p:nvPr>
            <p:ph type="ctrTitle" idx="4294967295"/>
          </p:nvPr>
        </p:nvSpPr>
        <p:spPr>
          <a:xfrm>
            <a:off x="685800" y="228649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567" name="Google Shape;567;p18"/>
          <p:cNvSpPr txBox="1">
            <a:spLocks noGrp="1"/>
          </p:cNvSpPr>
          <p:nvPr>
            <p:ph type="subTitle" idx="4294967295"/>
          </p:nvPr>
        </p:nvSpPr>
        <p:spPr>
          <a:xfrm>
            <a:off x="2339950" y="3411550"/>
            <a:ext cx="446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Bring the attention of your audience over a key concept using icons or illustrations</a:t>
            </a:r>
            <a:endParaRPr sz="2000"/>
          </a:p>
        </p:txBody>
      </p:sp>
      <p:sp>
        <p:nvSpPr>
          <p:cNvPr id="568" name="Google Shape;568;p18"/>
          <p:cNvSpPr/>
          <p:nvPr/>
        </p:nvSpPr>
        <p:spPr>
          <a:xfrm>
            <a:off x="4572753" y="647124"/>
            <a:ext cx="1323528" cy="134114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69" name="Google Shape;569;p18"/>
          <p:cNvSpPr/>
          <p:nvPr/>
        </p:nvSpPr>
        <p:spPr>
          <a:xfrm rot="1473079">
            <a:off x="3369357" y="1316756"/>
            <a:ext cx="773816" cy="75376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0" name="Google Shape;570;p18"/>
          <p:cNvSpPr/>
          <p:nvPr/>
        </p:nvSpPr>
        <p:spPr>
          <a:xfrm>
            <a:off x="4316768" y="5189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1" name="Google Shape;571;p18"/>
          <p:cNvSpPr/>
          <p:nvPr/>
        </p:nvSpPr>
        <p:spPr>
          <a:xfrm rot="2487273">
            <a:off x="4098884" y="2012731"/>
            <a:ext cx="241052" cy="234241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572" name="Google Shape;572;p18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9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78" name="Google Shape;578;p1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579" name="Google Shape;579;p19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580" name="Google Shape;580;p19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iar template">
  <a:themeElements>
    <a:clrScheme name="Custom 347">
      <a:dk1>
        <a:srgbClr val="3D4965"/>
      </a:dk1>
      <a:lt1>
        <a:srgbClr val="FFFFFF"/>
      </a:lt1>
      <a:dk2>
        <a:srgbClr val="1C4587"/>
      </a:dk2>
      <a:lt2>
        <a:srgbClr val="F3F3F3"/>
      </a:lt2>
      <a:accent1>
        <a:srgbClr val="3C78D8"/>
      </a:accent1>
      <a:accent2>
        <a:srgbClr val="89ABE6"/>
      </a:accent2>
      <a:accent3>
        <a:srgbClr val="8EA3C3"/>
      </a:accent3>
      <a:accent4>
        <a:srgbClr val="EFEFEF"/>
      </a:accent4>
      <a:accent5>
        <a:srgbClr val="D9D9D9"/>
      </a:accent5>
      <a:accent6>
        <a:srgbClr val="C9DAF8"/>
      </a:accent6>
      <a:hlink>
        <a:srgbClr val="3C78D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1267</Words>
  <Application>Microsoft Office PowerPoint</Application>
  <PresentationFormat>On-screen Show (16:9)</PresentationFormat>
  <Paragraphs>348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Dosis</vt:lpstr>
      <vt:lpstr>Calibri</vt:lpstr>
      <vt:lpstr>Montserrat</vt:lpstr>
      <vt:lpstr>Arial</vt:lpstr>
      <vt:lpstr>Sniglet</vt:lpstr>
      <vt:lpstr>Friar template</vt:lpstr>
      <vt:lpstr>PowerPoint Presentation</vt:lpstr>
      <vt:lpstr>PowerPoint Presentation</vt:lpstr>
      <vt:lpstr>PowerPoint Presentation</vt:lpstr>
      <vt:lpstr>PowerPoint Presentation</vt:lpstr>
      <vt:lpstr>Transition headline</vt:lpstr>
      <vt:lpstr>PowerPoint Presentation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charts to explain your ideas</vt:lpstr>
      <vt:lpstr>And tables to compare data</vt:lpstr>
      <vt:lpstr>PowerPoint Presentation</vt:lpstr>
      <vt:lpstr>89,526,124</vt:lpstr>
      <vt:lpstr>89,526,124$</vt:lpstr>
      <vt:lpstr>Our process is easy</vt:lpstr>
      <vt:lpstr>Let’s review some concepts</vt:lpstr>
      <vt:lpstr>PowerPoint Presentation</vt:lpstr>
      <vt:lpstr>Mobile Project</vt:lpstr>
      <vt:lpstr>Tablet Project</vt:lpstr>
      <vt:lpstr>Desktop Project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Aditya Mestry</dc:creator>
  <cp:lastModifiedBy>Aditya Mestry</cp:lastModifiedBy>
  <cp:revision>8</cp:revision>
  <dcterms:modified xsi:type="dcterms:W3CDTF">2022-08-17T10:04:48Z</dcterms:modified>
</cp:coreProperties>
</file>